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5"/>
  </p:sldMasterIdLst>
  <p:notesMasterIdLst>
    <p:notesMasterId r:id="rId16"/>
  </p:notesMasterIdLst>
  <p:handoutMasterIdLst>
    <p:handoutMasterId r:id="rId17"/>
  </p:handoutMasterIdLst>
  <p:sldIdLst>
    <p:sldId id="2013" r:id="rId6"/>
    <p:sldId id="2294" r:id="rId7"/>
    <p:sldId id="2512" r:id="rId8"/>
    <p:sldId id="2599" r:id="rId9"/>
    <p:sldId id="2513" r:id="rId10"/>
    <p:sldId id="2514" r:id="rId11"/>
    <p:sldId id="2601" r:id="rId12"/>
    <p:sldId id="2515" r:id="rId13"/>
    <p:sldId id="2594" r:id="rId14"/>
    <p:sldId id="2598" r:id="rId15"/>
  </p:sldIdLst>
  <p:sldSz cx="9144000" cy="6858000" type="screen4x3"/>
  <p:notesSz cx="6858000" cy="320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Watson" initials="JW [2]" lastIdx="1" clrIdx="0">
    <p:extLst>
      <p:ext uri="{19B8F6BF-5375-455C-9EA6-DF929625EA0E}">
        <p15:presenceInfo xmlns:p15="http://schemas.microsoft.com/office/powerpoint/2012/main" userId="Jim Watson" providerId="None"/>
      </p:ext>
    </p:extLst>
  </p:cmAuthor>
  <p:cmAuthor id="2" name="Erin" initials="E" lastIdx="49" clrIdx="1">
    <p:extLst>
      <p:ext uri="{19B8F6BF-5375-455C-9EA6-DF929625EA0E}">
        <p15:presenceInfo xmlns:p15="http://schemas.microsoft.com/office/powerpoint/2012/main" userId="Erin" providerId="None"/>
      </p:ext>
    </p:extLst>
  </p:cmAuthor>
  <p:cmAuthor id="3" name="John" initials="J" lastIdx="10" clrIdx="2">
    <p:extLst>
      <p:ext uri="{19B8F6BF-5375-455C-9EA6-DF929625EA0E}">
        <p15:presenceInfo xmlns:p15="http://schemas.microsoft.com/office/powerpoint/2012/main" userId="John" providerId="None"/>
      </p:ext>
    </p:extLst>
  </p:cmAuthor>
  <p:cmAuthor id="4" name="Westcot, Cathy" initials="WC" lastIdx="1" clrIdx="3">
    <p:extLst>
      <p:ext uri="{19B8F6BF-5375-455C-9EA6-DF929625EA0E}">
        <p15:presenceInfo xmlns:p15="http://schemas.microsoft.com/office/powerpoint/2012/main" userId="S-1-5-21-1078081533-573735546-1417001333-989955" providerId="AD"/>
      </p:ext>
    </p:extLst>
  </p:cmAuthor>
  <p:cmAuthor id="5" name="Catherine" initials="C" lastIdx="7" clrIdx="4">
    <p:extLst>
      <p:ext uri="{19B8F6BF-5375-455C-9EA6-DF929625EA0E}">
        <p15:presenceInfo xmlns:p15="http://schemas.microsoft.com/office/powerpoint/2012/main" userId="Catherine" providerId="None"/>
      </p:ext>
    </p:extLst>
  </p:cmAuthor>
  <p:cmAuthor id="6" name="Heydinger, Erin" initials="HE" lastIdx="18" clrIdx="5">
    <p:extLst>
      <p:ext uri="{19B8F6BF-5375-455C-9EA6-DF929625EA0E}">
        <p15:presenceInfo xmlns:p15="http://schemas.microsoft.com/office/powerpoint/2012/main" userId="S-1-5-21-1078081533-573735546-1417001333-903768" providerId="AD"/>
      </p:ext>
    </p:extLst>
  </p:cmAuthor>
  <p:cmAuthor id="7" name="Ann Newton" initials="AN" lastIdx="12" clrIdx="6">
    <p:extLst>
      <p:ext uri="{19B8F6BF-5375-455C-9EA6-DF929625EA0E}">
        <p15:presenceInfo xmlns:p15="http://schemas.microsoft.com/office/powerpoint/2012/main" userId="Ann Newton" providerId="None"/>
      </p:ext>
    </p:extLst>
  </p:cmAuthor>
  <p:cmAuthor id="8" name="Frederiksen, Lee E." initials="FLE" lastIdx="1" clrIdx="7">
    <p:extLst>
      <p:ext uri="{19B8F6BF-5375-455C-9EA6-DF929625EA0E}">
        <p15:presenceInfo xmlns:p15="http://schemas.microsoft.com/office/powerpoint/2012/main" userId="S-1-5-21-1078081533-573735546-1417001333-94241" providerId="AD"/>
      </p:ext>
    </p:extLst>
  </p:cmAuthor>
  <p:cmAuthor id="9" name="JP Robinette" initials="JR" lastIdx="15" clrIdx="8">
    <p:extLst>
      <p:ext uri="{19B8F6BF-5375-455C-9EA6-DF929625EA0E}">
        <p15:presenceInfo xmlns:p15="http://schemas.microsoft.com/office/powerpoint/2012/main" userId="JP Robinette" providerId="None"/>
      </p:ext>
    </p:extLst>
  </p:cmAuthor>
  <p:cmAuthor id="10" name="Alicia Forsythe" initials="AF" lastIdx="8" clrIdx="9">
    <p:extLst>
      <p:ext uri="{19B8F6BF-5375-455C-9EA6-DF929625EA0E}">
        <p15:presenceInfo xmlns:p15="http://schemas.microsoft.com/office/powerpoint/2012/main" userId="S::alicia.forsythe@sitesreservoirproject.onmicrosoft.com::fa655dbb-ff3c-4c86-8b4b-19aead9093e9" providerId="AD"/>
      </p:ext>
    </p:extLst>
  </p:cmAuthor>
  <p:cmAuthor id="11" name="Erin Heydinger" initials="EH" lastIdx="6" clrIdx="10">
    <p:extLst>
      <p:ext uri="{19B8F6BF-5375-455C-9EA6-DF929625EA0E}">
        <p15:presenceInfo xmlns:p15="http://schemas.microsoft.com/office/powerpoint/2012/main" userId="S::erin.heydinger@sitesreservoirproject.onmicrosoft.com::b74d7404-3cca-4a33-b6d1-fefb002b74b1" providerId="AD"/>
      </p:ext>
    </p:extLst>
  </p:cmAuthor>
  <p:cmAuthor id="12" name="Kevin Spesert" initials="KS" lastIdx="15" clrIdx="11">
    <p:extLst>
      <p:ext uri="{19B8F6BF-5375-455C-9EA6-DF929625EA0E}">
        <p15:presenceInfo xmlns:p15="http://schemas.microsoft.com/office/powerpoint/2012/main" userId="S::kevin.spesert@sitesreservoirproject.onmicrosoft.com::2e8aef0b-ced3-4ab6-8d6c-e9b25e4f0d26" providerId="AD"/>
      </p:ext>
    </p:extLst>
  </p:cmAuthor>
  <p:cmAuthor id="13" name="Erin Heydinger" initials="EH [2]" lastIdx="3" clrIdx="12">
    <p:extLst>
      <p:ext uri="{19B8F6BF-5375-455C-9EA6-DF929625EA0E}">
        <p15:presenceInfo xmlns:p15="http://schemas.microsoft.com/office/powerpoint/2012/main" userId="Erin Heydinger" providerId="None"/>
      </p:ext>
    </p:extLst>
  </p:cmAuthor>
  <p:cmAuthor id="14" name="Alicia Forsythe" initials="AF [2]" lastIdx="9" clrIdx="13">
    <p:extLst>
      <p:ext uri="{19B8F6BF-5375-455C-9EA6-DF929625EA0E}">
        <p15:presenceInfo xmlns:p15="http://schemas.microsoft.com/office/powerpoint/2012/main" userId="Alicia Forsythe" providerId="None"/>
      </p:ext>
    </p:extLst>
  </p:cmAuthor>
  <p:cmAuthor id="15" name="Jelica" initials="J" lastIdx="2" clrIdx="14">
    <p:extLst>
      <p:ext uri="{19B8F6BF-5375-455C-9EA6-DF929625EA0E}">
        <p15:presenceInfo xmlns:p15="http://schemas.microsoft.com/office/powerpoint/2012/main" userId="Jelica" providerId="None"/>
      </p:ext>
    </p:extLst>
  </p:cmAuthor>
  <p:cmAuthor id="16" name="Fisher, Linda" initials="FL" lastIdx="1" clrIdx="15">
    <p:extLst>
      <p:ext uri="{19B8F6BF-5375-455C-9EA6-DF929625EA0E}">
        <p15:presenceInfo xmlns:p15="http://schemas.microsoft.com/office/powerpoint/2012/main" userId="S-1-5-21-1078081533-573735546-1417001333-2106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3B6B7A"/>
    <a:srgbClr val="000000"/>
    <a:srgbClr val="016191"/>
    <a:srgbClr val="003658"/>
    <a:srgbClr val="025E30"/>
    <a:srgbClr val="F6F6F6"/>
    <a:srgbClr val="D3E2D2"/>
    <a:srgbClr val="E2EFDA"/>
    <a:srgbClr val="D9E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80231" autoAdjust="0"/>
  </p:normalViewPr>
  <p:slideViewPr>
    <p:cSldViewPr snapToGrid="0">
      <p:cViewPr varScale="1">
        <p:scale>
          <a:sx n="95" d="100"/>
          <a:sy n="95" d="100"/>
        </p:scale>
        <p:origin x="21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10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ie Herson" userId="S::laurie.herson@sitesreservoirproject.onmicrosoft.com::8a375d61-9998-4a3a-b5cb-ceb9fc8bde87" providerId="AD" clId="Web-{475DFBC6-1629-C13E-2CFE-43A0B92E05D7}"/>
    <pc:docChg chg="addSld delSld modSld">
      <pc:chgData name="Laurie Herson" userId="S::laurie.herson@sitesreservoirproject.onmicrosoft.com::8a375d61-9998-4a3a-b5cb-ceb9fc8bde87" providerId="AD" clId="Web-{475DFBC6-1629-C13E-2CFE-43A0B92E05D7}" dt="2020-02-18T03:36:40.936" v="47" actId="20577"/>
      <pc:docMkLst>
        <pc:docMk/>
      </pc:docMkLst>
      <pc:sldChg chg="modSp">
        <pc:chgData name="Laurie Herson" userId="S::laurie.herson@sitesreservoirproject.onmicrosoft.com::8a375d61-9998-4a3a-b5cb-ceb9fc8bde87" providerId="AD" clId="Web-{475DFBC6-1629-C13E-2CFE-43A0B92E05D7}" dt="2020-02-18T03:36:40.936" v="46" actId="20577"/>
        <pc:sldMkLst>
          <pc:docMk/>
          <pc:sldMk cId="268273281" sldId="2296"/>
        </pc:sldMkLst>
        <pc:spChg chg="mod">
          <ac:chgData name="Laurie Herson" userId="S::laurie.herson@sitesreservoirproject.onmicrosoft.com::8a375d61-9998-4a3a-b5cb-ceb9fc8bde87" providerId="AD" clId="Web-{475DFBC6-1629-C13E-2CFE-43A0B92E05D7}" dt="2020-02-18T03:36:40.936" v="46" actId="20577"/>
          <ac:spMkLst>
            <pc:docMk/>
            <pc:sldMk cId="268273281" sldId="2296"/>
            <ac:spMk id="3" creationId="{00000000-0000-0000-0000-000000000000}"/>
          </ac:spMkLst>
        </pc:spChg>
      </pc:sldChg>
      <pc:sldChg chg="modSp add del replId">
        <pc:chgData name="Laurie Herson" userId="S::laurie.herson@sitesreservoirproject.onmicrosoft.com::8a375d61-9998-4a3a-b5cb-ceb9fc8bde87" providerId="AD" clId="Web-{475DFBC6-1629-C13E-2CFE-43A0B92E05D7}" dt="2020-02-18T03:35:33.577" v="43"/>
        <pc:sldMkLst>
          <pc:docMk/>
          <pc:sldMk cId="2850274943" sldId="2297"/>
        </pc:sldMkLst>
        <pc:spChg chg="mod">
          <ac:chgData name="Laurie Herson" userId="S::laurie.herson@sitesreservoirproject.onmicrosoft.com::8a375d61-9998-4a3a-b5cb-ceb9fc8bde87" providerId="AD" clId="Web-{475DFBC6-1629-C13E-2CFE-43A0B92E05D7}" dt="2020-02-18T03:35:32.812" v="42" actId="20577"/>
          <ac:spMkLst>
            <pc:docMk/>
            <pc:sldMk cId="2850274943" sldId="2297"/>
            <ac:spMk id="3" creationId="{00000000-0000-0000-0000-000000000000}"/>
          </ac:spMkLst>
        </pc:spChg>
        <pc:spChg chg="mod">
          <ac:chgData name="Laurie Herson" userId="S::laurie.herson@sitesreservoirproject.onmicrosoft.com::8a375d61-9998-4a3a-b5cb-ceb9fc8bde87" providerId="AD" clId="Web-{475DFBC6-1629-C13E-2CFE-43A0B92E05D7}" dt="2020-02-18T03:35:31.749" v="25" actId="20577"/>
          <ac:spMkLst>
            <pc:docMk/>
            <pc:sldMk cId="2850274943" sldId="2297"/>
            <ac:spMk id="5" creationId="{00000000-0000-0000-0000-000000000000}"/>
          </ac:spMkLst>
        </pc:spChg>
      </pc:sldChg>
    </pc:docChg>
  </pc:docChgLst>
  <pc:docChgLst>
    <pc:chgData name="Laurie Herson" userId="S::laurie.herson@sitesreservoirproject.onmicrosoft.com::8a375d61-9998-4a3a-b5cb-ceb9fc8bde87" providerId="AD" clId="Web-{90F9C118-64BD-0063-6BCE-267B6B8A6E73}"/>
    <pc:docChg chg="addSld modSld">
      <pc:chgData name="Laurie Herson" userId="S::laurie.herson@sitesreservoirproject.onmicrosoft.com::8a375d61-9998-4a3a-b5cb-ceb9fc8bde87" providerId="AD" clId="Web-{90F9C118-64BD-0063-6BCE-267B6B8A6E73}" dt="2020-02-18T18:00:58.995" v="609" actId="14100"/>
      <pc:docMkLst>
        <pc:docMk/>
      </pc:docMkLst>
      <pc:sldChg chg="delSp modSp">
        <pc:chgData name="Laurie Herson" userId="S::laurie.herson@sitesreservoirproject.onmicrosoft.com::8a375d61-9998-4a3a-b5cb-ceb9fc8bde87" providerId="AD" clId="Web-{90F9C118-64BD-0063-6BCE-267B6B8A6E73}" dt="2020-02-18T18:00:58.995" v="609" actId="14100"/>
        <pc:sldMkLst>
          <pc:docMk/>
          <pc:sldMk cId="2635819595" sldId="2273"/>
        </pc:sldMkLst>
        <pc:spChg chg="mod">
          <ac:chgData name="Laurie Herson" userId="S::laurie.herson@sitesreservoirproject.onmicrosoft.com::8a375d61-9998-4a3a-b5cb-ceb9fc8bde87" providerId="AD" clId="Web-{90F9C118-64BD-0063-6BCE-267B6B8A6E73}" dt="2020-02-18T17:49:39.228" v="9" actId="20577"/>
          <ac:spMkLst>
            <pc:docMk/>
            <pc:sldMk cId="2635819595" sldId="2273"/>
            <ac:spMk id="3" creationId="{00000000-0000-0000-0000-000000000000}"/>
          </ac:spMkLst>
        </pc:spChg>
        <pc:grpChg chg="del">
          <ac:chgData name="Laurie Herson" userId="S::laurie.herson@sitesreservoirproject.onmicrosoft.com::8a375d61-9998-4a3a-b5cb-ceb9fc8bde87" providerId="AD" clId="Web-{90F9C118-64BD-0063-6BCE-267B6B8A6E73}" dt="2020-02-18T17:51:03.682" v="80"/>
          <ac:grpSpMkLst>
            <pc:docMk/>
            <pc:sldMk cId="2635819595" sldId="2273"/>
            <ac:grpSpMk id="48" creationId="{00000000-0000-0000-0000-000000000000}"/>
          </ac:grpSpMkLst>
        </pc:grpChg>
        <pc:graphicFrameChg chg="del mod modGraphic">
          <ac:chgData name="Laurie Herson" userId="S::laurie.herson@sitesreservoirproject.onmicrosoft.com::8a375d61-9998-4a3a-b5cb-ceb9fc8bde87" providerId="AD" clId="Web-{90F9C118-64BD-0063-6BCE-267B6B8A6E73}" dt="2020-02-18T17:52:12.103" v="122"/>
          <ac:graphicFrameMkLst>
            <pc:docMk/>
            <pc:sldMk cId="2635819595" sldId="2273"/>
            <ac:graphicFrameMk id="27" creationId="{00000000-0000-0000-0000-000000000000}"/>
          </ac:graphicFrameMkLst>
        </pc:graphicFrameChg>
        <pc:graphicFrameChg chg="mod modGraphic">
          <ac:chgData name="Laurie Herson" userId="S::laurie.herson@sitesreservoirproject.onmicrosoft.com::8a375d61-9998-4a3a-b5cb-ceb9fc8bde87" providerId="AD" clId="Web-{90F9C118-64BD-0063-6BCE-267B6B8A6E73}" dt="2020-02-18T17:56:02.650" v="307" actId="14100"/>
          <ac:graphicFrameMkLst>
            <pc:docMk/>
            <pc:sldMk cId="2635819595" sldId="2273"/>
            <ac:graphicFrameMk id="32" creationId="{00000000-0000-0000-0000-000000000000}"/>
          </ac:graphicFrameMkLst>
        </pc:graphicFrameChg>
        <pc:graphicFrameChg chg="mod modGraphic">
          <ac:chgData name="Laurie Herson" userId="S::laurie.herson@sitesreservoirproject.onmicrosoft.com::8a375d61-9998-4a3a-b5cb-ceb9fc8bde87" providerId="AD" clId="Web-{90F9C118-64BD-0063-6BCE-267B6B8A6E73}" dt="2020-02-18T18:00:58.995" v="609" actId="14100"/>
          <ac:graphicFrameMkLst>
            <pc:docMk/>
            <pc:sldMk cId="2635819595" sldId="2273"/>
            <ac:graphicFrameMk id="33" creationId="{00000000-0000-0000-0000-000000000000}"/>
          </ac:graphicFrameMkLst>
        </pc:graphicFrameChg>
        <pc:graphicFrameChg chg="mod modGraphic">
          <ac:chgData name="Laurie Herson" userId="S::laurie.herson@sitesreservoirproject.onmicrosoft.com::8a375d61-9998-4a3a-b5cb-ceb9fc8bde87" providerId="AD" clId="Web-{90F9C118-64BD-0063-6BCE-267B6B8A6E73}" dt="2020-02-18T17:58:13.744" v="464" actId="20577"/>
          <ac:graphicFrameMkLst>
            <pc:docMk/>
            <pc:sldMk cId="2635819595" sldId="2273"/>
            <ac:graphicFrameMk id="34" creationId="{00000000-0000-0000-0000-000000000000}"/>
          </ac:graphicFrameMkLst>
        </pc:graphicFrameChg>
        <pc:graphicFrameChg chg="mod modGraphic">
          <ac:chgData name="Laurie Herson" userId="S::laurie.herson@sitesreservoirproject.onmicrosoft.com::8a375d61-9998-4a3a-b5cb-ceb9fc8bde87" providerId="AD" clId="Web-{90F9C118-64BD-0063-6BCE-267B6B8A6E73}" dt="2020-02-18T17:53:33.275" v="213" actId="20577"/>
          <ac:graphicFrameMkLst>
            <pc:docMk/>
            <pc:sldMk cId="2635819595" sldId="2273"/>
            <ac:graphicFrameMk id="37" creationId="{00000000-0000-0000-0000-000000000000}"/>
          </ac:graphicFrameMkLst>
        </pc:graphicFrameChg>
      </pc:sldChg>
      <pc:sldChg chg="add replId">
        <pc:chgData name="Laurie Herson" userId="S::laurie.herson@sitesreservoirproject.onmicrosoft.com::8a375d61-9998-4a3a-b5cb-ceb9fc8bde87" providerId="AD" clId="Web-{90F9C118-64BD-0063-6BCE-267B6B8A6E73}" dt="2020-02-18T17:49:24.384" v="0"/>
        <pc:sldMkLst>
          <pc:docMk/>
          <pc:sldMk cId="3166954840" sldId="2299"/>
        </pc:sldMkLst>
      </pc:sldChg>
    </pc:docChg>
  </pc:docChgLst>
  <pc:docChgLst>
    <pc:chgData name="Alicia Forsythe" userId="S::alicia.forsythe@sitesreservoirproject.onmicrosoft.com::fa655dbb-ff3c-4c86-8b4b-19aead9093e9" providerId="AD" clId="Web-{C972A678-5173-751F-85FF-BA9F1A1C24EF}"/>
    <pc:docChg chg="addSld modSld modMainMaster">
      <pc:chgData name="Alicia Forsythe" userId="S::alicia.forsythe@sitesreservoirproject.onmicrosoft.com::fa655dbb-ff3c-4c86-8b4b-19aead9093e9" providerId="AD" clId="Web-{C972A678-5173-751F-85FF-BA9F1A1C24EF}" dt="2019-11-15T19:07:13.290" v="615" actId="20577"/>
      <pc:docMkLst>
        <pc:docMk/>
      </pc:docMkLst>
      <pc:sldChg chg="mod">
        <pc:chgData name="Alicia Forsythe" userId="S::alicia.forsythe@sitesreservoirproject.onmicrosoft.com::fa655dbb-ff3c-4c86-8b4b-19aead9093e9" providerId="AD" clId="Web-{C972A678-5173-751F-85FF-BA9F1A1C24EF}" dt="2019-11-15T18:34:12.171" v="364"/>
        <pc:sldMkLst>
          <pc:docMk/>
          <pc:sldMk cId="221033007" sldId="2013"/>
        </pc:sldMkLst>
      </pc:sldChg>
      <pc:sldChg chg="mod">
        <pc:chgData name="Alicia Forsythe" userId="S::alicia.forsythe@sitesreservoirproject.onmicrosoft.com::fa655dbb-ff3c-4c86-8b4b-19aead9093e9" providerId="AD" clId="Web-{C972A678-5173-751F-85FF-BA9F1A1C24EF}" dt="2019-11-15T18:34:12.171" v="364"/>
        <pc:sldMkLst>
          <pc:docMk/>
          <pc:sldMk cId="669013736" sldId="2133"/>
        </pc:sldMkLst>
      </pc:sldChg>
      <pc:sldMasterChg chg="mod setBg modSldLayout">
        <pc:chgData name="Alicia Forsythe" userId="S::alicia.forsythe@sitesreservoirproject.onmicrosoft.com::fa655dbb-ff3c-4c86-8b4b-19aead9093e9" providerId="AD" clId="Web-{C972A678-5173-751F-85FF-BA9F1A1C24EF}" dt="2019-11-15T18:34:12.171" v="364"/>
        <pc:sldMasterMkLst>
          <pc:docMk/>
          <pc:sldMasterMk cId="3182712779" sldId="2147483686"/>
        </pc:sldMasterMkLst>
        <pc:sldLayoutChg chg="mod setBg">
          <pc:chgData name="Alicia Forsythe" userId="S::alicia.forsythe@sitesreservoirproject.onmicrosoft.com::fa655dbb-ff3c-4c86-8b4b-19aead9093e9" providerId="AD" clId="Web-{C972A678-5173-751F-85FF-BA9F1A1C24EF}" dt="2019-11-15T18:34:12.171" v="364"/>
          <pc:sldLayoutMkLst>
            <pc:docMk/>
            <pc:sldMasterMk cId="3182712779" sldId="2147483686"/>
            <pc:sldLayoutMk cId="4014833135" sldId="2147483687"/>
          </pc:sldLayoutMkLst>
        </pc:sldLayoutChg>
        <pc:sldLayoutChg chg="mod setBg">
          <pc:chgData name="Alicia Forsythe" userId="S::alicia.forsythe@sitesreservoirproject.onmicrosoft.com::fa655dbb-ff3c-4c86-8b4b-19aead9093e9" providerId="AD" clId="Web-{C972A678-5173-751F-85FF-BA9F1A1C24EF}" dt="2019-11-15T18:34:12.171" v="364"/>
          <pc:sldLayoutMkLst>
            <pc:docMk/>
            <pc:sldMasterMk cId="3182712779" sldId="2147483686"/>
            <pc:sldLayoutMk cId="3625163479" sldId="2147483688"/>
          </pc:sldLayoutMkLst>
        </pc:sldLayoutChg>
        <pc:sldLayoutChg chg="mod setBg">
          <pc:chgData name="Alicia Forsythe" userId="S::alicia.forsythe@sitesreservoirproject.onmicrosoft.com::fa655dbb-ff3c-4c86-8b4b-19aead9093e9" providerId="AD" clId="Web-{C972A678-5173-751F-85FF-BA9F1A1C24EF}" dt="2019-11-15T18:34:12.171" v="364"/>
          <pc:sldLayoutMkLst>
            <pc:docMk/>
            <pc:sldMasterMk cId="3182712779" sldId="2147483686"/>
            <pc:sldLayoutMk cId="2180088739" sldId="2147483689"/>
          </pc:sldLayoutMkLst>
        </pc:sldLayoutChg>
        <pc:sldLayoutChg chg="mod setBg">
          <pc:chgData name="Alicia Forsythe" userId="S::alicia.forsythe@sitesreservoirproject.onmicrosoft.com::fa655dbb-ff3c-4c86-8b4b-19aead9093e9" providerId="AD" clId="Web-{C972A678-5173-751F-85FF-BA9F1A1C24EF}" dt="2019-11-15T18:34:12.171" v="364"/>
          <pc:sldLayoutMkLst>
            <pc:docMk/>
            <pc:sldMasterMk cId="3182712779" sldId="2147483686"/>
            <pc:sldLayoutMk cId="389843290" sldId="2147483690"/>
          </pc:sldLayoutMkLst>
        </pc:sldLayoutChg>
        <pc:sldLayoutChg chg="mod setBg">
          <pc:chgData name="Alicia Forsythe" userId="S::alicia.forsythe@sitesreservoirproject.onmicrosoft.com::fa655dbb-ff3c-4c86-8b4b-19aead9093e9" providerId="AD" clId="Web-{C972A678-5173-751F-85FF-BA9F1A1C24EF}" dt="2019-11-15T18:34:12.171" v="364"/>
          <pc:sldLayoutMkLst>
            <pc:docMk/>
            <pc:sldMasterMk cId="3182712779" sldId="2147483686"/>
            <pc:sldLayoutMk cId="798903349" sldId="2147483691"/>
          </pc:sldLayoutMkLst>
        </pc:sldLayoutChg>
        <pc:sldLayoutChg chg="mod setBg">
          <pc:chgData name="Alicia Forsythe" userId="S::alicia.forsythe@sitesreservoirproject.onmicrosoft.com::fa655dbb-ff3c-4c86-8b4b-19aead9093e9" providerId="AD" clId="Web-{C972A678-5173-751F-85FF-BA9F1A1C24EF}" dt="2019-11-15T18:34:12.171" v="364"/>
          <pc:sldLayoutMkLst>
            <pc:docMk/>
            <pc:sldMasterMk cId="3182712779" sldId="2147483686"/>
            <pc:sldLayoutMk cId="1786275718" sldId="2147483692"/>
          </pc:sldLayoutMkLst>
        </pc:sldLayoutChg>
        <pc:sldLayoutChg chg="mod setBg">
          <pc:chgData name="Alicia Forsythe" userId="S::alicia.forsythe@sitesreservoirproject.onmicrosoft.com::fa655dbb-ff3c-4c86-8b4b-19aead9093e9" providerId="AD" clId="Web-{C972A678-5173-751F-85FF-BA9F1A1C24EF}" dt="2019-11-15T18:34:12.171" v="364"/>
          <pc:sldLayoutMkLst>
            <pc:docMk/>
            <pc:sldMasterMk cId="3182712779" sldId="2147483686"/>
            <pc:sldLayoutMk cId="3980892897" sldId="2147483693"/>
          </pc:sldLayoutMkLst>
        </pc:sldLayoutChg>
        <pc:sldLayoutChg chg="mod setBg">
          <pc:chgData name="Alicia Forsythe" userId="S::alicia.forsythe@sitesreservoirproject.onmicrosoft.com::fa655dbb-ff3c-4c86-8b4b-19aead9093e9" providerId="AD" clId="Web-{C972A678-5173-751F-85FF-BA9F1A1C24EF}" dt="2019-11-15T18:34:12.171" v="364"/>
          <pc:sldLayoutMkLst>
            <pc:docMk/>
            <pc:sldMasterMk cId="3182712779" sldId="2147483686"/>
            <pc:sldLayoutMk cId="840310923" sldId="2147483694"/>
          </pc:sldLayoutMkLst>
        </pc:sldLayoutChg>
        <pc:sldLayoutChg chg="mod setBg">
          <pc:chgData name="Alicia Forsythe" userId="S::alicia.forsythe@sitesreservoirproject.onmicrosoft.com::fa655dbb-ff3c-4c86-8b4b-19aead9093e9" providerId="AD" clId="Web-{C972A678-5173-751F-85FF-BA9F1A1C24EF}" dt="2019-11-15T18:34:12.171" v="364"/>
          <pc:sldLayoutMkLst>
            <pc:docMk/>
            <pc:sldMasterMk cId="3182712779" sldId="2147483686"/>
            <pc:sldLayoutMk cId="1454317841" sldId="2147483695"/>
          </pc:sldLayoutMkLst>
        </pc:sldLayoutChg>
        <pc:sldLayoutChg chg="mod setBg">
          <pc:chgData name="Alicia Forsythe" userId="S::alicia.forsythe@sitesreservoirproject.onmicrosoft.com::fa655dbb-ff3c-4c86-8b4b-19aead9093e9" providerId="AD" clId="Web-{C972A678-5173-751F-85FF-BA9F1A1C24EF}" dt="2019-11-15T18:34:12.171" v="364"/>
          <pc:sldLayoutMkLst>
            <pc:docMk/>
            <pc:sldMasterMk cId="3182712779" sldId="2147483686"/>
            <pc:sldLayoutMk cId="1455322545" sldId="2147483696"/>
          </pc:sldLayoutMkLst>
        </pc:sldLayoutChg>
        <pc:sldLayoutChg chg="mod setBg">
          <pc:chgData name="Alicia Forsythe" userId="S::alicia.forsythe@sitesreservoirproject.onmicrosoft.com::fa655dbb-ff3c-4c86-8b4b-19aead9093e9" providerId="AD" clId="Web-{C972A678-5173-751F-85FF-BA9F1A1C24EF}" dt="2019-11-15T18:34:12.171" v="364"/>
          <pc:sldLayoutMkLst>
            <pc:docMk/>
            <pc:sldMasterMk cId="3182712779" sldId="2147483686"/>
            <pc:sldLayoutMk cId="1040392233" sldId="2147483697"/>
          </pc:sldLayoutMkLst>
        </pc:sldLayoutChg>
        <pc:sldLayoutChg chg="mod setBg">
          <pc:chgData name="Alicia Forsythe" userId="S::alicia.forsythe@sitesreservoirproject.onmicrosoft.com::fa655dbb-ff3c-4c86-8b4b-19aead9093e9" providerId="AD" clId="Web-{C972A678-5173-751F-85FF-BA9F1A1C24EF}" dt="2019-11-15T18:34:12.171" v="364"/>
          <pc:sldLayoutMkLst>
            <pc:docMk/>
            <pc:sldMasterMk cId="3182712779" sldId="2147483686"/>
            <pc:sldLayoutMk cId="4007455059" sldId="2147483698"/>
          </pc:sldLayoutMkLst>
        </pc:sldLayoutChg>
      </pc:sldMasterChg>
    </pc:docChg>
  </pc:docChgLst>
  <pc:docChgLst>
    <pc:chgData name="Alicia Forsythe" userId="fa655dbb-ff3c-4c86-8b4b-19aead9093e9" providerId="ADAL" clId="{890E9E89-A5F9-4812-9CA2-57B827E89C35}"/>
    <pc:docChg chg="undo custSel addSld delSld modSld">
      <pc:chgData name="Alicia Forsythe" userId="fa655dbb-ff3c-4c86-8b4b-19aead9093e9" providerId="ADAL" clId="{890E9E89-A5F9-4812-9CA2-57B827E89C35}" dt="2020-06-17T13:12:41.483" v="1291" actId="2696"/>
      <pc:docMkLst>
        <pc:docMk/>
      </pc:docMkLst>
      <pc:sldChg chg="modSp mod">
        <pc:chgData name="Alicia Forsythe" userId="fa655dbb-ff3c-4c86-8b4b-19aead9093e9" providerId="ADAL" clId="{890E9E89-A5F9-4812-9CA2-57B827E89C35}" dt="2020-06-16T13:05:23.838" v="0" actId="20577"/>
        <pc:sldMkLst>
          <pc:docMk/>
          <pc:sldMk cId="221033007" sldId="2013"/>
        </pc:sldMkLst>
        <pc:spChg chg="mod">
          <ac:chgData name="Alicia Forsythe" userId="fa655dbb-ff3c-4c86-8b4b-19aead9093e9" providerId="ADAL" clId="{890E9E89-A5F9-4812-9CA2-57B827E89C35}" dt="2020-06-16T13:05:23.838" v="0" actId="20577"/>
          <ac:spMkLst>
            <pc:docMk/>
            <pc:sldMk cId="221033007" sldId="2013"/>
            <ac:spMk id="2" creationId="{00000000-0000-0000-0000-000000000000}"/>
          </ac:spMkLst>
        </pc:spChg>
      </pc:sldChg>
      <pc:sldChg chg="modSp mod">
        <pc:chgData name="Alicia Forsythe" userId="fa655dbb-ff3c-4c86-8b4b-19aead9093e9" providerId="ADAL" clId="{890E9E89-A5F9-4812-9CA2-57B827E89C35}" dt="2020-06-16T17:26:40.241" v="1175" actId="12"/>
        <pc:sldMkLst>
          <pc:docMk/>
          <pc:sldMk cId="1674977909" sldId="2258"/>
        </pc:sldMkLst>
        <pc:spChg chg="mod">
          <ac:chgData name="Alicia Forsythe" userId="fa655dbb-ff3c-4c86-8b4b-19aead9093e9" providerId="ADAL" clId="{890E9E89-A5F9-4812-9CA2-57B827E89C35}" dt="2020-06-16T17:16:42.951" v="695" actId="20577"/>
          <ac:spMkLst>
            <pc:docMk/>
            <pc:sldMk cId="1674977909" sldId="2258"/>
            <ac:spMk id="3" creationId="{00000000-0000-0000-0000-000000000000}"/>
          </ac:spMkLst>
        </pc:spChg>
        <pc:spChg chg="mod">
          <ac:chgData name="Alicia Forsythe" userId="fa655dbb-ff3c-4c86-8b4b-19aead9093e9" providerId="ADAL" clId="{890E9E89-A5F9-4812-9CA2-57B827E89C35}" dt="2020-06-16T17:26:40.241" v="1175" actId="12"/>
          <ac:spMkLst>
            <pc:docMk/>
            <pc:sldMk cId="1674977909" sldId="2258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890E9E89-A5F9-4812-9CA2-57B827E89C35}" dt="2020-06-16T17:02:59.887" v="290" actId="27636"/>
        <pc:sldMkLst>
          <pc:docMk/>
          <pc:sldMk cId="726897224" sldId="2268"/>
        </pc:sldMkLst>
        <pc:spChg chg="mod">
          <ac:chgData name="Alicia Forsythe" userId="fa655dbb-ff3c-4c86-8b4b-19aead9093e9" providerId="ADAL" clId="{890E9E89-A5F9-4812-9CA2-57B827E89C35}" dt="2020-06-16T17:02:59.887" v="290" actId="27636"/>
          <ac:spMkLst>
            <pc:docMk/>
            <pc:sldMk cId="726897224" sldId="2268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890E9E89-A5F9-4812-9CA2-57B827E89C35}" dt="2020-06-17T12:10:32.724" v="1290" actId="12"/>
        <pc:sldMkLst>
          <pc:docMk/>
          <pc:sldMk cId="1440799014" sldId="2282"/>
        </pc:sldMkLst>
        <pc:spChg chg="mod">
          <ac:chgData name="Alicia Forsythe" userId="fa655dbb-ff3c-4c86-8b4b-19aead9093e9" providerId="ADAL" clId="{890E9E89-A5F9-4812-9CA2-57B827E89C35}" dt="2020-06-17T12:10:32.724" v="1290" actId="12"/>
          <ac:spMkLst>
            <pc:docMk/>
            <pc:sldMk cId="1440799014" sldId="2282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890E9E89-A5F9-4812-9CA2-57B827E89C35}" dt="2020-06-16T13:10:54.204" v="35"/>
        <pc:sldMkLst>
          <pc:docMk/>
          <pc:sldMk cId="3606569633" sldId="2294"/>
        </pc:sldMkLst>
        <pc:graphicFrameChg chg="mod modGraphic">
          <ac:chgData name="Alicia Forsythe" userId="fa655dbb-ff3c-4c86-8b4b-19aead9093e9" providerId="ADAL" clId="{890E9E89-A5F9-4812-9CA2-57B827E89C35}" dt="2020-06-16T13:10:54.204" v="35"/>
          <ac:graphicFrameMkLst>
            <pc:docMk/>
            <pc:sldMk cId="3606569633" sldId="2294"/>
            <ac:graphicFrameMk id="8" creationId="{00000000-0000-0000-0000-000000000000}"/>
          </ac:graphicFrameMkLst>
        </pc:graphicFrameChg>
      </pc:sldChg>
      <pc:sldChg chg="modSp mod">
        <pc:chgData name="Alicia Forsythe" userId="fa655dbb-ff3c-4c86-8b4b-19aead9093e9" providerId="ADAL" clId="{890E9E89-A5F9-4812-9CA2-57B827E89C35}" dt="2020-06-16T17:05:32.637" v="350" actId="20577"/>
        <pc:sldMkLst>
          <pc:docMk/>
          <pc:sldMk cId="3953643583" sldId="2300"/>
        </pc:sldMkLst>
        <pc:spChg chg="mod">
          <ac:chgData name="Alicia Forsythe" userId="fa655dbb-ff3c-4c86-8b4b-19aead9093e9" providerId="ADAL" clId="{890E9E89-A5F9-4812-9CA2-57B827E89C35}" dt="2020-06-16T17:05:32.637" v="350" actId="20577"/>
          <ac:spMkLst>
            <pc:docMk/>
            <pc:sldMk cId="3953643583" sldId="2300"/>
            <ac:spMk id="7" creationId="{6926DDC3-FAEE-430B-81FC-5337C726120F}"/>
          </ac:spMkLst>
        </pc:spChg>
      </pc:sldChg>
      <pc:sldChg chg="modSp mod">
        <pc:chgData name="Alicia Forsythe" userId="fa655dbb-ff3c-4c86-8b4b-19aead9093e9" providerId="ADAL" clId="{890E9E89-A5F9-4812-9CA2-57B827E89C35}" dt="2020-06-16T13:11:34.771" v="39" actId="20577"/>
        <pc:sldMkLst>
          <pc:docMk/>
          <pc:sldMk cId="3153990444" sldId="2302"/>
        </pc:sldMkLst>
        <pc:spChg chg="mod">
          <ac:chgData name="Alicia Forsythe" userId="fa655dbb-ff3c-4c86-8b4b-19aead9093e9" providerId="ADAL" clId="{890E9E89-A5F9-4812-9CA2-57B827E89C35}" dt="2020-06-16T13:11:34.771" v="39" actId="20577"/>
          <ac:spMkLst>
            <pc:docMk/>
            <pc:sldMk cId="3153990444" sldId="2302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890E9E89-A5F9-4812-9CA2-57B827E89C35}" dt="2020-06-16T13:22:09.208" v="251" actId="6549"/>
        <pc:sldMkLst>
          <pc:docMk/>
          <pc:sldMk cId="3647737237" sldId="2316"/>
        </pc:sldMkLst>
        <pc:spChg chg="mod">
          <ac:chgData name="Alicia Forsythe" userId="fa655dbb-ff3c-4c86-8b4b-19aead9093e9" providerId="ADAL" clId="{890E9E89-A5F9-4812-9CA2-57B827E89C35}" dt="2020-06-16T13:22:09.208" v="251" actId="6549"/>
          <ac:spMkLst>
            <pc:docMk/>
            <pc:sldMk cId="3647737237" sldId="2316"/>
            <ac:spMk id="9" creationId="{00000000-0000-0000-0000-000000000000}"/>
          </ac:spMkLst>
        </pc:spChg>
      </pc:sldChg>
      <pc:sldChg chg="modSp mod">
        <pc:chgData name="Alicia Forsythe" userId="fa655dbb-ff3c-4c86-8b4b-19aead9093e9" providerId="ADAL" clId="{890E9E89-A5F9-4812-9CA2-57B827E89C35}" dt="2020-06-17T12:07:30.673" v="1255" actId="20577"/>
        <pc:sldMkLst>
          <pc:docMk/>
          <pc:sldMk cId="1532315962" sldId="2325"/>
        </pc:sldMkLst>
        <pc:spChg chg="mod">
          <ac:chgData name="Alicia Forsythe" userId="fa655dbb-ff3c-4c86-8b4b-19aead9093e9" providerId="ADAL" clId="{890E9E89-A5F9-4812-9CA2-57B827E89C35}" dt="2020-06-17T12:07:30.673" v="1255" actId="20577"/>
          <ac:spMkLst>
            <pc:docMk/>
            <pc:sldMk cId="1532315962" sldId="2325"/>
            <ac:spMk id="7" creationId="{6926DDC3-FAEE-430B-81FC-5337C726120F}"/>
          </ac:spMkLst>
        </pc:spChg>
      </pc:sldChg>
      <pc:sldChg chg="modSp mod">
        <pc:chgData name="Alicia Forsythe" userId="fa655dbb-ff3c-4c86-8b4b-19aead9093e9" providerId="ADAL" clId="{890E9E89-A5F9-4812-9CA2-57B827E89C35}" dt="2020-06-16T13:17:44.547" v="204" actId="1076"/>
        <pc:sldMkLst>
          <pc:docMk/>
          <pc:sldMk cId="4206080626" sldId="2326"/>
        </pc:sldMkLst>
        <pc:spChg chg="mod">
          <ac:chgData name="Alicia Forsythe" userId="fa655dbb-ff3c-4c86-8b4b-19aead9093e9" providerId="ADAL" clId="{890E9E89-A5F9-4812-9CA2-57B827E89C35}" dt="2020-06-16T13:17:34.510" v="202" actId="20577"/>
          <ac:spMkLst>
            <pc:docMk/>
            <pc:sldMk cId="4206080626" sldId="2326"/>
            <ac:spMk id="3" creationId="{00000000-0000-0000-0000-000000000000}"/>
          </ac:spMkLst>
        </pc:spChg>
        <pc:spChg chg="mod">
          <ac:chgData name="Alicia Forsythe" userId="fa655dbb-ff3c-4c86-8b4b-19aead9093e9" providerId="ADAL" clId="{890E9E89-A5F9-4812-9CA2-57B827E89C35}" dt="2020-06-16T13:17:44.547" v="204" actId="1076"/>
          <ac:spMkLst>
            <pc:docMk/>
            <pc:sldMk cId="4206080626" sldId="2326"/>
            <ac:spMk id="9" creationId="{128C7C86-C17B-4540-9160-C8A4721D02B3}"/>
          </ac:spMkLst>
        </pc:spChg>
      </pc:sldChg>
      <pc:sldChg chg="del">
        <pc:chgData name="Alicia Forsythe" userId="fa655dbb-ff3c-4c86-8b4b-19aead9093e9" providerId="ADAL" clId="{890E9E89-A5F9-4812-9CA2-57B827E89C35}" dt="2020-06-17T13:12:41.483" v="1291" actId="2696"/>
        <pc:sldMkLst>
          <pc:docMk/>
          <pc:sldMk cId="863692230" sldId="2328"/>
        </pc:sldMkLst>
      </pc:sldChg>
      <pc:sldChg chg="del">
        <pc:chgData name="Alicia Forsythe" userId="fa655dbb-ff3c-4c86-8b4b-19aead9093e9" providerId="ADAL" clId="{890E9E89-A5F9-4812-9CA2-57B827E89C35}" dt="2020-06-16T13:11:17.171" v="36" actId="2696"/>
        <pc:sldMkLst>
          <pc:docMk/>
          <pc:sldMk cId="2818557492" sldId="2330"/>
        </pc:sldMkLst>
      </pc:sldChg>
      <pc:sldChg chg="modSp mod">
        <pc:chgData name="Alicia Forsythe" userId="fa655dbb-ff3c-4c86-8b4b-19aead9093e9" providerId="ADAL" clId="{890E9E89-A5F9-4812-9CA2-57B827E89C35}" dt="2020-06-16T17:07:28.504" v="361" actId="948"/>
        <pc:sldMkLst>
          <pc:docMk/>
          <pc:sldMk cId="4253358377" sldId="2332"/>
        </pc:sldMkLst>
        <pc:spChg chg="mod">
          <ac:chgData name="Alicia Forsythe" userId="fa655dbb-ff3c-4c86-8b4b-19aead9093e9" providerId="ADAL" clId="{890E9E89-A5F9-4812-9CA2-57B827E89C35}" dt="2020-06-16T17:07:28.504" v="361" actId="948"/>
          <ac:spMkLst>
            <pc:docMk/>
            <pc:sldMk cId="4253358377" sldId="2332"/>
            <ac:spMk id="7" creationId="{6926DDC3-FAEE-430B-81FC-5337C726120F}"/>
          </ac:spMkLst>
        </pc:spChg>
      </pc:sldChg>
      <pc:sldChg chg="modSp add del mod">
        <pc:chgData name="Alicia Forsythe" userId="fa655dbb-ff3c-4c86-8b4b-19aead9093e9" providerId="ADAL" clId="{890E9E89-A5F9-4812-9CA2-57B827E89C35}" dt="2020-06-16T13:43:23.204" v="287" actId="2696"/>
        <pc:sldMkLst>
          <pc:docMk/>
          <pc:sldMk cId="1509701605" sldId="2333"/>
        </pc:sldMkLst>
        <pc:spChg chg="mod">
          <ac:chgData name="Alicia Forsythe" userId="fa655dbb-ff3c-4c86-8b4b-19aead9093e9" providerId="ADAL" clId="{890E9E89-A5F9-4812-9CA2-57B827E89C35}" dt="2020-06-16T13:41:54.684" v="279" actId="1076"/>
          <ac:spMkLst>
            <pc:docMk/>
            <pc:sldMk cId="1509701605" sldId="2333"/>
            <ac:spMk id="7" creationId="{6926DDC3-FAEE-430B-81FC-5337C726120F}"/>
          </ac:spMkLst>
        </pc:spChg>
      </pc:sldChg>
      <pc:sldChg chg="modSp mod">
        <pc:chgData name="Alicia Forsythe" userId="fa655dbb-ff3c-4c86-8b4b-19aead9093e9" providerId="ADAL" clId="{890E9E89-A5F9-4812-9CA2-57B827E89C35}" dt="2020-06-16T17:16:14.688" v="694" actId="20577"/>
        <pc:sldMkLst>
          <pc:docMk/>
          <pc:sldMk cId="783588544" sldId="2335"/>
        </pc:sldMkLst>
        <pc:spChg chg="mod">
          <ac:chgData name="Alicia Forsythe" userId="fa655dbb-ff3c-4c86-8b4b-19aead9093e9" providerId="ADAL" clId="{890E9E89-A5F9-4812-9CA2-57B827E89C35}" dt="2020-06-16T17:16:14.688" v="694" actId="20577"/>
          <ac:spMkLst>
            <pc:docMk/>
            <pc:sldMk cId="783588544" sldId="2335"/>
            <ac:spMk id="7" creationId="{6926DDC3-FAEE-430B-81FC-5337C726120F}"/>
          </ac:spMkLst>
        </pc:spChg>
      </pc:sldChg>
      <pc:sldChg chg="modSp mod">
        <pc:chgData name="Alicia Forsythe" userId="fa655dbb-ff3c-4c86-8b4b-19aead9093e9" providerId="ADAL" clId="{890E9E89-A5F9-4812-9CA2-57B827E89C35}" dt="2020-06-16T17:03:40.604" v="325" actId="20577"/>
        <pc:sldMkLst>
          <pc:docMk/>
          <pc:sldMk cId="146139010" sldId="2336"/>
        </pc:sldMkLst>
        <pc:spChg chg="mod">
          <ac:chgData name="Alicia Forsythe" userId="fa655dbb-ff3c-4c86-8b4b-19aead9093e9" providerId="ADAL" clId="{890E9E89-A5F9-4812-9CA2-57B827E89C35}" dt="2020-06-16T17:03:40.604" v="325" actId="20577"/>
          <ac:spMkLst>
            <pc:docMk/>
            <pc:sldMk cId="146139010" sldId="2336"/>
            <ac:spMk id="7" creationId="{A0C95D46-E1E4-470F-A758-662447183AF5}"/>
          </ac:spMkLst>
        </pc:spChg>
      </pc:sldChg>
      <pc:sldChg chg="modSp mod">
        <pc:chgData name="Alicia Forsythe" userId="fa655dbb-ff3c-4c86-8b4b-19aead9093e9" providerId="ADAL" clId="{890E9E89-A5F9-4812-9CA2-57B827E89C35}" dt="2020-06-16T13:23:52.732" v="263" actId="20577"/>
        <pc:sldMkLst>
          <pc:docMk/>
          <pc:sldMk cId="3194995946" sldId="2337"/>
        </pc:sldMkLst>
        <pc:spChg chg="mod">
          <ac:chgData name="Alicia Forsythe" userId="fa655dbb-ff3c-4c86-8b4b-19aead9093e9" providerId="ADAL" clId="{890E9E89-A5F9-4812-9CA2-57B827E89C35}" dt="2020-06-16T13:23:52.732" v="263" actId="20577"/>
          <ac:spMkLst>
            <pc:docMk/>
            <pc:sldMk cId="3194995946" sldId="2337"/>
            <ac:spMk id="9" creationId="{00000000-0000-0000-0000-000000000000}"/>
          </ac:spMkLst>
        </pc:spChg>
      </pc:sldChg>
      <pc:sldChg chg="modSp mod">
        <pc:chgData name="Alicia Forsythe" userId="fa655dbb-ff3c-4c86-8b4b-19aead9093e9" providerId="ADAL" clId="{890E9E89-A5F9-4812-9CA2-57B827E89C35}" dt="2020-06-16T13:25:12.687" v="275" actId="20577"/>
        <pc:sldMkLst>
          <pc:docMk/>
          <pc:sldMk cId="2418364343" sldId="2338"/>
        </pc:sldMkLst>
        <pc:spChg chg="mod">
          <ac:chgData name="Alicia Forsythe" userId="fa655dbb-ff3c-4c86-8b4b-19aead9093e9" providerId="ADAL" clId="{890E9E89-A5F9-4812-9CA2-57B827E89C35}" dt="2020-06-16T13:25:12.687" v="275" actId="20577"/>
          <ac:spMkLst>
            <pc:docMk/>
            <pc:sldMk cId="2418364343" sldId="2338"/>
            <ac:spMk id="9" creationId="{00000000-0000-0000-0000-000000000000}"/>
          </ac:spMkLst>
        </pc:spChg>
      </pc:sldChg>
      <pc:sldChg chg="modSp add del mod">
        <pc:chgData name="Alicia Forsythe" userId="fa655dbb-ff3c-4c86-8b4b-19aead9093e9" providerId="ADAL" clId="{890E9E89-A5F9-4812-9CA2-57B827E89C35}" dt="2020-06-17T12:09:48.396" v="1288" actId="2696"/>
        <pc:sldMkLst>
          <pc:docMk/>
          <pc:sldMk cId="1788815385" sldId="2364"/>
        </pc:sldMkLst>
        <pc:spChg chg="mod">
          <ac:chgData name="Alicia Forsythe" userId="fa655dbb-ff3c-4c86-8b4b-19aead9093e9" providerId="ADAL" clId="{890E9E89-A5F9-4812-9CA2-57B827E89C35}" dt="2020-06-16T13:43:16.738" v="286" actId="2711"/>
          <ac:spMkLst>
            <pc:docMk/>
            <pc:sldMk cId="1788815385" sldId="2364"/>
            <ac:spMk id="3" creationId="{00000000-0000-0000-0000-000000000000}"/>
          </ac:spMkLst>
        </pc:spChg>
      </pc:sldChg>
      <pc:sldChg chg="modSp add del mod">
        <pc:chgData name="Alicia Forsythe" userId="fa655dbb-ff3c-4c86-8b4b-19aead9093e9" providerId="ADAL" clId="{890E9E89-A5F9-4812-9CA2-57B827E89C35}" dt="2020-06-17T12:09:48.396" v="1288" actId="2696"/>
        <pc:sldMkLst>
          <pc:docMk/>
          <pc:sldMk cId="646601759" sldId="2365"/>
        </pc:sldMkLst>
        <pc:spChg chg="mod">
          <ac:chgData name="Alicia Forsythe" userId="fa655dbb-ff3c-4c86-8b4b-19aead9093e9" providerId="ADAL" clId="{890E9E89-A5F9-4812-9CA2-57B827E89C35}" dt="2020-06-16T13:43:09.537" v="285" actId="2711"/>
          <ac:spMkLst>
            <pc:docMk/>
            <pc:sldMk cId="646601759" sldId="2365"/>
            <ac:spMk id="3" creationId="{00000000-0000-0000-0000-000000000000}"/>
          </ac:spMkLst>
        </pc:spChg>
      </pc:sldChg>
      <pc:sldChg chg="modSp mod">
        <pc:chgData name="Alicia Forsythe" userId="fa655dbb-ff3c-4c86-8b4b-19aead9093e9" providerId="ADAL" clId="{890E9E89-A5F9-4812-9CA2-57B827E89C35}" dt="2020-06-16T17:06:20.037" v="354" actId="6549"/>
        <pc:sldMkLst>
          <pc:docMk/>
          <pc:sldMk cId="3242180096" sldId="2366"/>
        </pc:sldMkLst>
        <pc:spChg chg="mod">
          <ac:chgData name="Alicia Forsythe" userId="fa655dbb-ff3c-4c86-8b4b-19aead9093e9" providerId="ADAL" clId="{890E9E89-A5F9-4812-9CA2-57B827E89C35}" dt="2020-06-16T17:06:20.037" v="354" actId="6549"/>
          <ac:spMkLst>
            <pc:docMk/>
            <pc:sldMk cId="3242180096" sldId="2366"/>
            <ac:spMk id="7" creationId="{6926DDC3-FAEE-430B-81FC-5337C726120F}"/>
          </ac:spMkLst>
        </pc:spChg>
      </pc:sldChg>
      <pc:sldChg chg="modSp mod">
        <pc:chgData name="Alicia Forsythe" userId="fa655dbb-ff3c-4c86-8b4b-19aead9093e9" providerId="ADAL" clId="{890E9E89-A5F9-4812-9CA2-57B827E89C35}" dt="2020-06-17T12:02:49.986" v="1179" actId="6549"/>
        <pc:sldMkLst>
          <pc:docMk/>
          <pc:sldMk cId="946577671" sldId="2368"/>
        </pc:sldMkLst>
        <pc:spChg chg="mod">
          <ac:chgData name="Alicia Forsythe" userId="fa655dbb-ff3c-4c86-8b4b-19aead9093e9" providerId="ADAL" clId="{890E9E89-A5F9-4812-9CA2-57B827E89C35}" dt="2020-06-17T12:02:49.986" v="1179" actId="6549"/>
          <ac:spMkLst>
            <pc:docMk/>
            <pc:sldMk cId="946577671" sldId="2368"/>
            <ac:spMk id="3" creationId="{00000000-0000-0000-0000-000000000000}"/>
          </ac:spMkLst>
        </pc:spChg>
        <pc:spChg chg="mod">
          <ac:chgData name="Alicia Forsythe" userId="fa655dbb-ff3c-4c86-8b4b-19aead9093e9" providerId="ADAL" clId="{890E9E89-A5F9-4812-9CA2-57B827E89C35}" dt="2020-06-17T12:02:00.251" v="1176" actId="948"/>
          <ac:spMkLst>
            <pc:docMk/>
            <pc:sldMk cId="946577671" sldId="2368"/>
            <ac:spMk id="7" creationId="{6926DDC3-FAEE-430B-81FC-5337C726120F}"/>
          </ac:spMkLst>
        </pc:spChg>
      </pc:sldChg>
      <pc:sldChg chg="modSp mod">
        <pc:chgData name="Alicia Forsythe" userId="fa655dbb-ff3c-4c86-8b4b-19aead9093e9" providerId="ADAL" clId="{890E9E89-A5F9-4812-9CA2-57B827E89C35}" dt="2020-06-17T12:03:15.564" v="1181" actId="12"/>
        <pc:sldMkLst>
          <pc:docMk/>
          <pc:sldMk cId="424238665" sldId="2369"/>
        </pc:sldMkLst>
        <pc:spChg chg="mod">
          <ac:chgData name="Alicia Forsythe" userId="fa655dbb-ff3c-4c86-8b4b-19aead9093e9" providerId="ADAL" clId="{890E9E89-A5F9-4812-9CA2-57B827E89C35}" dt="2020-06-17T12:03:15.564" v="1181" actId="12"/>
          <ac:spMkLst>
            <pc:docMk/>
            <pc:sldMk cId="424238665" sldId="2369"/>
            <ac:spMk id="7" creationId="{6926DDC3-FAEE-430B-81FC-5337C726120F}"/>
          </ac:spMkLst>
        </pc:spChg>
      </pc:sldChg>
      <pc:sldChg chg="modSp mod">
        <pc:chgData name="Alicia Forsythe" userId="fa655dbb-ff3c-4c86-8b4b-19aead9093e9" providerId="ADAL" clId="{890E9E89-A5F9-4812-9CA2-57B827E89C35}" dt="2020-06-17T12:04:18.187" v="1186" actId="948"/>
        <pc:sldMkLst>
          <pc:docMk/>
          <pc:sldMk cId="1418864994" sldId="2370"/>
        </pc:sldMkLst>
        <pc:spChg chg="mod">
          <ac:chgData name="Alicia Forsythe" userId="fa655dbb-ff3c-4c86-8b4b-19aead9093e9" providerId="ADAL" clId="{890E9E89-A5F9-4812-9CA2-57B827E89C35}" dt="2020-06-17T12:03:32.226" v="1182"/>
          <ac:spMkLst>
            <pc:docMk/>
            <pc:sldMk cId="1418864994" sldId="2370"/>
            <ac:spMk id="3" creationId="{00000000-0000-0000-0000-000000000000}"/>
          </ac:spMkLst>
        </pc:spChg>
        <pc:spChg chg="mod">
          <ac:chgData name="Alicia Forsythe" userId="fa655dbb-ff3c-4c86-8b4b-19aead9093e9" providerId="ADAL" clId="{890E9E89-A5F9-4812-9CA2-57B827E89C35}" dt="2020-06-17T12:04:18.187" v="1186" actId="948"/>
          <ac:spMkLst>
            <pc:docMk/>
            <pc:sldMk cId="1418864994" sldId="2370"/>
            <ac:spMk id="7" creationId="{6926DDC3-FAEE-430B-81FC-5337C726120F}"/>
          </ac:spMkLst>
        </pc:spChg>
      </pc:sldChg>
      <pc:sldChg chg="modSp mod">
        <pc:chgData name="Alicia Forsythe" userId="fa655dbb-ff3c-4c86-8b4b-19aead9093e9" providerId="ADAL" clId="{890E9E89-A5F9-4812-9CA2-57B827E89C35}" dt="2020-06-17T12:04:51.793" v="1221" actId="20577"/>
        <pc:sldMkLst>
          <pc:docMk/>
          <pc:sldMk cId="2257010475" sldId="2371"/>
        </pc:sldMkLst>
        <pc:spChg chg="mod">
          <ac:chgData name="Alicia Forsythe" userId="fa655dbb-ff3c-4c86-8b4b-19aead9093e9" providerId="ADAL" clId="{890E9E89-A5F9-4812-9CA2-57B827E89C35}" dt="2020-06-17T12:03:36.864" v="1183"/>
          <ac:spMkLst>
            <pc:docMk/>
            <pc:sldMk cId="2257010475" sldId="2371"/>
            <ac:spMk id="3" creationId="{00000000-0000-0000-0000-000000000000}"/>
          </ac:spMkLst>
        </pc:spChg>
        <pc:spChg chg="mod">
          <ac:chgData name="Alicia Forsythe" userId="fa655dbb-ff3c-4c86-8b4b-19aead9093e9" providerId="ADAL" clId="{890E9E89-A5F9-4812-9CA2-57B827E89C35}" dt="2020-06-17T12:04:51.793" v="1221" actId="20577"/>
          <ac:spMkLst>
            <pc:docMk/>
            <pc:sldMk cId="2257010475" sldId="2371"/>
            <ac:spMk id="7" creationId="{6926DDC3-FAEE-430B-81FC-5337C726120F}"/>
          </ac:spMkLst>
        </pc:spChg>
      </pc:sldChg>
      <pc:sldChg chg="modSp mod">
        <pc:chgData name="Alicia Forsythe" userId="fa655dbb-ff3c-4c86-8b4b-19aead9093e9" providerId="ADAL" clId="{890E9E89-A5F9-4812-9CA2-57B827E89C35}" dt="2020-06-17T12:05:32.212" v="1223" actId="20577"/>
        <pc:sldMkLst>
          <pc:docMk/>
          <pc:sldMk cId="291159878" sldId="2372"/>
        </pc:sldMkLst>
        <pc:spChg chg="mod">
          <ac:chgData name="Alicia Forsythe" userId="fa655dbb-ff3c-4c86-8b4b-19aead9093e9" providerId="ADAL" clId="{890E9E89-A5F9-4812-9CA2-57B827E89C35}" dt="2020-06-17T12:03:40.936" v="1184"/>
          <ac:spMkLst>
            <pc:docMk/>
            <pc:sldMk cId="291159878" sldId="2372"/>
            <ac:spMk id="3" creationId="{00000000-0000-0000-0000-000000000000}"/>
          </ac:spMkLst>
        </pc:spChg>
        <pc:spChg chg="mod">
          <ac:chgData name="Alicia Forsythe" userId="fa655dbb-ff3c-4c86-8b4b-19aead9093e9" providerId="ADAL" clId="{890E9E89-A5F9-4812-9CA2-57B827E89C35}" dt="2020-06-17T12:05:32.212" v="1223" actId="20577"/>
          <ac:spMkLst>
            <pc:docMk/>
            <pc:sldMk cId="291159878" sldId="2372"/>
            <ac:spMk id="7" creationId="{6926DDC3-FAEE-430B-81FC-5337C726120F}"/>
          </ac:spMkLst>
        </pc:spChg>
      </pc:sldChg>
      <pc:sldChg chg="del">
        <pc:chgData name="Alicia Forsythe" userId="fa655dbb-ff3c-4c86-8b4b-19aead9093e9" providerId="ADAL" clId="{890E9E89-A5F9-4812-9CA2-57B827E89C35}" dt="2020-06-17T13:12:41.483" v="1291" actId="2696"/>
        <pc:sldMkLst>
          <pc:docMk/>
          <pc:sldMk cId="1973274277" sldId="2373"/>
        </pc:sldMkLst>
      </pc:sldChg>
      <pc:sldChg chg="modSp add mod">
        <pc:chgData name="Alicia Forsythe" userId="fa655dbb-ff3c-4c86-8b4b-19aead9093e9" providerId="ADAL" clId="{890E9E89-A5F9-4812-9CA2-57B827E89C35}" dt="2020-06-17T12:08:21.691" v="1258" actId="2711"/>
        <pc:sldMkLst>
          <pc:docMk/>
          <pc:sldMk cId="2139459656" sldId="2374"/>
        </pc:sldMkLst>
        <pc:spChg chg="mod">
          <ac:chgData name="Alicia Forsythe" userId="fa655dbb-ff3c-4c86-8b4b-19aead9093e9" providerId="ADAL" clId="{890E9E89-A5F9-4812-9CA2-57B827E89C35}" dt="2020-06-17T12:08:21.691" v="1258" actId="2711"/>
          <ac:spMkLst>
            <pc:docMk/>
            <pc:sldMk cId="2139459656" sldId="2374"/>
            <ac:spMk id="3" creationId="{00000000-0000-0000-0000-000000000000}"/>
          </ac:spMkLst>
        </pc:spChg>
      </pc:sldChg>
      <pc:sldChg chg="modSp add mod">
        <pc:chgData name="Alicia Forsythe" userId="fa655dbb-ff3c-4c86-8b4b-19aead9093e9" providerId="ADAL" clId="{890E9E89-A5F9-4812-9CA2-57B827E89C35}" dt="2020-06-17T12:08:45.232" v="1268" actId="2711"/>
        <pc:sldMkLst>
          <pc:docMk/>
          <pc:sldMk cId="3192663698" sldId="2375"/>
        </pc:sldMkLst>
        <pc:spChg chg="mod">
          <ac:chgData name="Alicia Forsythe" userId="fa655dbb-ff3c-4c86-8b4b-19aead9093e9" providerId="ADAL" clId="{890E9E89-A5F9-4812-9CA2-57B827E89C35}" dt="2020-06-17T12:08:45.232" v="1268" actId="2711"/>
          <ac:spMkLst>
            <pc:docMk/>
            <pc:sldMk cId="3192663698" sldId="2375"/>
            <ac:spMk id="3" creationId="{00000000-0000-0000-0000-000000000000}"/>
          </ac:spMkLst>
        </pc:spChg>
      </pc:sldChg>
      <pc:sldChg chg="modSp add mod">
        <pc:chgData name="Alicia Forsythe" userId="fa655dbb-ff3c-4c86-8b4b-19aead9093e9" providerId="ADAL" clId="{890E9E89-A5F9-4812-9CA2-57B827E89C35}" dt="2020-06-17T12:09:00.673" v="1279" actId="27636"/>
        <pc:sldMkLst>
          <pc:docMk/>
          <pc:sldMk cId="2497010911" sldId="2376"/>
        </pc:sldMkLst>
        <pc:spChg chg="mod">
          <ac:chgData name="Alicia Forsythe" userId="fa655dbb-ff3c-4c86-8b4b-19aead9093e9" providerId="ADAL" clId="{890E9E89-A5F9-4812-9CA2-57B827E89C35}" dt="2020-06-17T12:09:00.673" v="1279" actId="27636"/>
          <ac:spMkLst>
            <pc:docMk/>
            <pc:sldMk cId="2497010911" sldId="2376"/>
            <ac:spMk id="3" creationId="{00000000-0000-0000-0000-000000000000}"/>
          </ac:spMkLst>
        </pc:spChg>
      </pc:sldChg>
      <pc:sldChg chg="modSp add mod">
        <pc:chgData name="Alicia Forsythe" userId="fa655dbb-ff3c-4c86-8b4b-19aead9093e9" providerId="ADAL" clId="{890E9E89-A5F9-4812-9CA2-57B827E89C35}" dt="2020-06-17T12:09:14.727" v="1287" actId="20577"/>
        <pc:sldMkLst>
          <pc:docMk/>
          <pc:sldMk cId="249158779" sldId="2377"/>
        </pc:sldMkLst>
        <pc:spChg chg="mod">
          <ac:chgData name="Alicia Forsythe" userId="fa655dbb-ff3c-4c86-8b4b-19aead9093e9" providerId="ADAL" clId="{890E9E89-A5F9-4812-9CA2-57B827E89C35}" dt="2020-06-17T12:09:14.727" v="1287" actId="20577"/>
          <ac:spMkLst>
            <pc:docMk/>
            <pc:sldMk cId="249158779" sldId="2377"/>
            <ac:spMk id="3" creationId="{00000000-0000-0000-0000-000000000000}"/>
          </ac:spMkLst>
        </pc:spChg>
      </pc:sldChg>
    </pc:docChg>
  </pc:docChgLst>
  <pc:docChgLst>
    <pc:chgData name="JP Robinette" userId="86f21c0f-a58e-443f-ad0c-75be61ab4858" providerId="ADAL" clId="{D81457E6-FAE7-4541-8ABA-C5CFFB3B67E3}"/>
    <pc:docChg chg="undo custSel addSld modSld sldOrd">
      <pc:chgData name="JP Robinette" userId="86f21c0f-a58e-443f-ad0c-75be61ab4858" providerId="ADAL" clId="{D81457E6-FAE7-4541-8ABA-C5CFFB3B67E3}" dt="2019-11-15T18:55:58.574" v="2894" actId="20577"/>
      <pc:docMkLst>
        <pc:docMk/>
      </pc:docMkLst>
      <pc:sldChg chg="modNotesTx">
        <pc:chgData name="JP Robinette" userId="86f21c0f-a58e-443f-ad0c-75be61ab4858" providerId="ADAL" clId="{D81457E6-FAE7-4541-8ABA-C5CFFB3B67E3}" dt="2019-11-15T17:26:29.619" v="2259" actId="20577"/>
        <pc:sldMkLst>
          <pc:docMk/>
          <pc:sldMk cId="221033007" sldId="2013"/>
        </pc:sldMkLst>
      </pc:sldChg>
      <pc:sldChg chg="modSp modNotesTx">
        <pc:chgData name="JP Robinette" userId="86f21c0f-a58e-443f-ad0c-75be61ab4858" providerId="ADAL" clId="{D81457E6-FAE7-4541-8ABA-C5CFFB3B67E3}" dt="2019-11-15T17:30:29.576" v="2446" actId="6549"/>
        <pc:sldMkLst>
          <pc:docMk/>
          <pc:sldMk cId="669013736" sldId="2133"/>
        </pc:sldMkLst>
        <pc:spChg chg="mod">
          <ac:chgData name="JP Robinette" userId="86f21c0f-a58e-443f-ad0c-75be61ab4858" providerId="ADAL" clId="{D81457E6-FAE7-4541-8ABA-C5CFFB3B67E3}" dt="2019-11-15T17:30:29.576" v="2446" actId="6549"/>
          <ac:spMkLst>
            <pc:docMk/>
            <pc:sldMk cId="669013736" sldId="2133"/>
            <ac:spMk id="5" creationId="{00000000-0000-0000-0000-000000000000}"/>
          </ac:spMkLst>
        </pc:spChg>
      </pc:sldChg>
    </pc:docChg>
  </pc:docChgLst>
  <pc:docChgLst>
    <pc:chgData name="Nicole Williams" userId="S::nicole.williams@sitesreservoirproject.onmicrosoft.com::13056b7c-345b-419a-9ea4-7eb66876a482" providerId="AD" clId="Web-{99FB40BB-BEEC-AD45-128A-63B75F122CC2}"/>
    <pc:docChg chg="delSld modSld">
      <pc:chgData name="Nicole Williams" userId="S::nicole.williams@sitesreservoirproject.onmicrosoft.com::13056b7c-345b-419a-9ea4-7eb66876a482" providerId="AD" clId="Web-{99FB40BB-BEEC-AD45-128A-63B75F122CC2}" dt="2020-06-16T16:48:51.177" v="907"/>
      <pc:docMkLst>
        <pc:docMk/>
      </pc:docMkLst>
      <pc:sldChg chg="modSp modNotes">
        <pc:chgData name="Nicole Williams" userId="S::nicole.williams@sitesreservoirproject.onmicrosoft.com::13056b7c-345b-419a-9ea4-7eb66876a482" providerId="AD" clId="Web-{99FB40BB-BEEC-AD45-128A-63B75F122CC2}" dt="2020-06-16T16:48:51.177" v="907"/>
        <pc:sldMkLst>
          <pc:docMk/>
          <pc:sldMk cId="3953643583" sldId="2300"/>
        </pc:sldMkLst>
        <pc:spChg chg="mod">
          <ac:chgData name="Nicole Williams" userId="S::nicole.williams@sitesreservoirproject.onmicrosoft.com::13056b7c-345b-419a-9ea4-7eb66876a482" providerId="AD" clId="Web-{99FB40BB-BEEC-AD45-128A-63B75F122CC2}" dt="2020-06-16T16:47:55.158" v="866" actId="20577"/>
          <ac:spMkLst>
            <pc:docMk/>
            <pc:sldMk cId="3953643583" sldId="2300"/>
            <ac:spMk id="7" creationId="{6926DDC3-FAEE-430B-81FC-5337C726120F}"/>
          </ac:spMkLst>
        </pc:spChg>
      </pc:sldChg>
      <pc:sldChg chg="modSp">
        <pc:chgData name="Nicole Williams" userId="S::nicole.williams@sitesreservoirproject.onmicrosoft.com::13056b7c-345b-419a-9ea4-7eb66876a482" providerId="AD" clId="Web-{99FB40BB-BEEC-AD45-128A-63B75F122CC2}" dt="2020-06-16T16:47:15.281" v="813" actId="20577"/>
        <pc:sldMkLst>
          <pc:docMk/>
          <pc:sldMk cId="3242180096" sldId="2366"/>
        </pc:sldMkLst>
        <pc:spChg chg="mod">
          <ac:chgData name="Nicole Williams" userId="S::nicole.williams@sitesreservoirproject.onmicrosoft.com::13056b7c-345b-419a-9ea4-7eb66876a482" providerId="AD" clId="Web-{99FB40BB-BEEC-AD45-128A-63B75F122CC2}" dt="2020-06-16T16:47:15.281" v="813" actId="20577"/>
          <ac:spMkLst>
            <pc:docMk/>
            <pc:sldMk cId="3242180096" sldId="2366"/>
            <ac:spMk id="7" creationId="{6926DDC3-FAEE-430B-81FC-5337C726120F}"/>
          </ac:spMkLst>
        </pc:spChg>
      </pc:sldChg>
      <pc:sldChg chg="modSp del">
        <pc:chgData name="Nicole Williams" userId="S::nicole.williams@sitesreservoirproject.onmicrosoft.com::13056b7c-345b-419a-9ea4-7eb66876a482" providerId="AD" clId="Web-{99FB40BB-BEEC-AD45-128A-63B75F122CC2}" dt="2020-06-16T16:46:50.310" v="760"/>
        <pc:sldMkLst>
          <pc:docMk/>
          <pc:sldMk cId="603029885" sldId="2367"/>
        </pc:sldMkLst>
        <pc:spChg chg="mod">
          <ac:chgData name="Nicole Williams" userId="S::nicole.williams@sitesreservoirproject.onmicrosoft.com::13056b7c-345b-419a-9ea4-7eb66876a482" providerId="AD" clId="Web-{99FB40BB-BEEC-AD45-128A-63B75F122CC2}" dt="2020-06-16T16:41:10.462" v="406" actId="20577"/>
          <ac:spMkLst>
            <pc:docMk/>
            <pc:sldMk cId="603029885" sldId="2367"/>
            <ac:spMk id="7" creationId="{6926DDC3-FAEE-430B-81FC-5337C726120F}"/>
          </ac:spMkLst>
        </pc:spChg>
      </pc:sldChg>
    </pc:docChg>
  </pc:docChgLst>
  <pc:docChgLst>
    <pc:chgData name="Alicia Forsythe" userId="fa655dbb-ff3c-4c86-8b4b-19aead9093e9" providerId="ADAL" clId="{E6FB91EE-1E17-4371-ACFC-0947CCA3B380}"/>
    <pc:docChg chg="undo custSel addSld delSld modSld sldOrd">
      <pc:chgData name="Alicia Forsythe" userId="fa655dbb-ff3c-4c86-8b4b-19aead9093e9" providerId="ADAL" clId="{E6FB91EE-1E17-4371-ACFC-0947CCA3B380}" dt="2020-01-29T14:49:43.230" v="5383" actId="27636"/>
      <pc:docMkLst>
        <pc:docMk/>
      </pc:docMkLst>
      <pc:sldChg chg="addSp delSp modSp mod">
        <pc:chgData name="Alicia Forsythe" userId="fa655dbb-ff3c-4c86-8b4b-19aead9093e9" providerId="ADAL" clId="{E6FB91EE-1E17-4371-ACFC-0947CCA3B380}" dt="2020-01-29T14:17:14.477" v="4883" actId="1038"/>
        <pc:sldMkLst>
          <pc:docMk/>
          <pc:sldMk cId="221033007" sldId="2013"/>
        </pc:sldMkLst>
        <pc:spChg chg="mod">
          <ac:chgData name="Alicia Forsythe" userId="fa655dbb-ff3c-4c86-8b4b-19aead9093e9" providerId="ADAL" clId="{E6FB91EE-1E17-4371-ACFC-0947CCA3B380}" dt="2020-01-29T02:46:47.433" v="223" actId="6549"/>
          <ac:spMkLst>
            <pc:docMk/>
            <pc:sldMk cId="221033007" sldId="2013"/>
            <ac:spMk id="2" creationId="{00000000-0000-0000-0000-000000000000}"/>
          </ac:spMkLst>
        </pc:spChg>
        <pc:spChg chg="del">
          <ac:chgData name="Alicia Forsythe" userId="fa655dbb-ff3c-4c86-8b4b-19aead9093e9" providerId="ADAL" clId="{E6FB91EE-1E17-4371-ACFC-0947CCA3B380}" dt="2020-01-28T14:05:55.228" v="51" actId="478"/>
          <ac:spMkLst>
            <pc:docMk/>
            <pc:sldMk cId="221033007" sldId="2013"/>
            <ac:spMk id="4" creationId="{177B6489-6CB3-4D7F-9501-6E03FDF62E53}"/>
          </ac:spMkLst>
        </pc:spChg>
        <pc:spChg chg="add mod">
          <ac:chgData name="Alicia Forsythe" userId="fa655dbb-ff3c-4c86-8b4b-19aead9093e9" providerId="ADAL" clId="{E6FB91EE-1E17-4371-ACFC-0947CCA3B380}" dt="2020-01-29T14:17:14.477" v="4883" actId="1038"/>
          <ac:spMkLst>
            <pc:docMk/>
            <pc:sldMk cId="221033007" sldId="2013"/>
            <ac:spMk id="5" creationId="{106A795C-0E4C-41C6-B142-039DD376F933}"/>
          </ac:spMkLst>
        </pc:spChg>
      </pc:sldChg>
      <pc:sldChg chg="modSp mod modNotesTx">
        <pc:chgData name="Alicia Forsythe" userId="fa655dbb-ff3c-4c86-8b4b-19aead9093e9" providerId="ADAL" clId="{E6FB91EE-1E17-4371-ACFC-0947CCA3B380}" dt="2020-01-29T04:52:56.349" v="4704" actId="20577"/>
        <pc:sldMkLst>
          <pc:docMk/>
          <pc:sldMk cId="669013736" sldId="2133"/>
        </pc:sldMkLst>
        <pc:spChg chg="mod">
          <ac:chgData name="Alicia Forsythe" userId="fa655dbb-ff3c-4c86-8b4b-19aead9093e9" providerId="ADAL" clId="{E6FB91EE-1E17-4371-ACFC-0947CCA3B380}" dt="2020-01-28T14:10:32.501" v="174" actId="11"/>
          <ac:spMkLst>
            <pc:docMk/>
            <pc:sldMk cId="669013736" sldId="2133"/>
            <ac:spMk id="5" creationId="{00000000-0000-0000-0000-000000000000}"/>
          </ac:spMkLst>
        </pc:spChg>
        <pc:spChg chg="mod">
          <ac:chgData name="Alicia Forsythe" userId="fa655dbb-ff3c-4c86-8b4b-19aead9093e9" providerId="ADAL" clId="{E6FB91EE-1E17-4371-ACFC-0947CCA3B380}" dt="2020-01-28T14:05:47.512" v="50" actId="14100"/>
          <ac:spMkLst>
            <pc:docMk/>
            <pc:sldMk cId="669013736" sldId="2133"/>
            <ac:spMk id="6" creationId="{177B6489-6CB3-4D7F-9501-6E03FDF62E53}"/>
          </ac:spMkLst>
        </pc:spChg>
      </pc:sldChg>
      <pc:sldChg chg="addSp delSp del mod">
        <pc:chgData name="Alicia Forsythe" userId="fa655dbb-ff3c-4c86-8b4b-19aead9093e9" providerId="ADAL" clId="{E6FB91EE-1E17-4371-ACFC-0947CCA3B380}" dt="2020-01-29T02:59:12.460" v="1218" actId="2696"/>
        <pc:sldMkLst>
          <pc:docMk/>
          <pc:sldMk cId="2290084441" sldId="2246"/>
        </pc:sldMkLst>
        <pc:spChg chg="del">
          <ac:chgData name="Alicia Forsythe" userId="fa655dbb-ff3c-4c86-8b4b-19aead9093e9" providerId="ADAL" clId="{E6FB91EE-1E17-4371-ACFC-0947CCA3B380}" dt="2020-01-28T14:08:47.812" v="135" actId="478"/>
          <ac:spMkLst>
            <pc:docMk/>
            <pc:sldMk cId="2290084441" sldId="2246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8:48.133" v="136"/>
          <ac:spMkLst>
            <pc:docMk/>
            <pc:sldMk cId="2290084441" sldId="2246"/>
            <ac:spMk id="7" creationId="{41B1175F-688B-44AD-98DE-6BC90DF0F1E6}"/>
          </ac:spMkLst>
        </pc:spChg>
      </pc:sldChg>
      <pc:sldChg chg="del">
        <pc:chgData name="Alicia Forsythe" userId="fa655dbb-ff3c-4c86-8b4b-19aead9093e9" providerId="ADAL" clId="{E6FB91EE-1E17-4371-ACFC-0947CCA3B380}" dt="2020-01-28T14:08:54.396" v="137" actId="2696"/>
        <pc:sldMkLst>
          <pc:docMk/>
          <pc:sldMk cId="589029851" sldId="2247"/>
        </pc:sldMkLst>
      </pc:sldChg>
      <pc:sldChg chg="del">
        <pc:chgData name="Alicia Forsythe" userId="fa655dbb-ff3c-4c86-8b4b-19aead9093e9" providerId="ADAL" clId="{E6FB91EE-1E17-4371-ACFC-0947CCA3B380}" dt="2020-01-28T14:08:54.396" v="137" actId="2696"/>
        <pc:sldMkLst>
          <pc:docMk/>
          <pc:sldMk cId="1717428369" sldId="2248"/>
        </pc:sldMkLst>
      </pc:sldChg>
      <pc:sldChg chg="del">
        <pc:chgData name="Alicia Forsythe" userId="fa655dbb-ff3c-4c86-8b4b-19aead9093e9" providerId="ADAL" clId="{E6FB91EE-1E17-4371-ACFC-0947CCA3B380}" dt="2020-01-28T14:08:54.396" v="137" actId="2696"/>
        <pc:sldMkLst>
          <pc:docMk/>
          <pc:sldMk cId="3974123479" sldId="2249"/>
        </pc:sldMkLst>
      </pc:sldChg>
      <pc:sldChg chg="del">
        <pc:chgData name="Alicia Forsythe" userId="fa655dbb-ff3c-4c86-8b4b-19aead9093e9" providerId="ADAL" clId="{E6FB91EE-1E17-4371-ACFC-0947CCA3B380}" dt="2020-01-28T14:08:54.396" v="137" actId="2696"/>
        <pc:sldMkLst>
          <pc:docMk/>
          <pc:sldMk cId="4251517635" sldId="2250"/>
        </pc:sldMkLst>
      </pc:sldChg>
      <pc:sldChg chg="del">
        <pc:chgData name="Alicia Forsythe" userId="fa655dbb-ff3c-4c86-8b4b-19aead9093e9" providerId="ADAL" clId="{E6FB91EE-1E17-4371-ACFC-0947CCA3B380}" dt="2020-01-28T14:08:54.396" v="137" actId="2696"/>
        <pc:sldMkLst>
          <pc:docMk/>
          <pc:sldMk cId="985449234" sldId="2251"/>
        </pc:sldMkLst>
      </pc:sldChg>
      <pc:sldChg chg="del">
        <pc:chgData name="Alicia Forsythe" userId="fa655dbb-ff3c-4c86-8b4b-19aead9093e9" providerId="ADAL" clId="{E6FB91EE-1E17-4371-ACFC-0947CCA3B380}" dt="2020-01-28T14:08:54.396" v="137" actId="2696"/>
        <pc:sldMkLst>
          <pc:docMk/>
          <pc:sldMk cId="1991686855" sldId="2252"/>
        </pc:sldMkLst>
      </pc:sldChg>
      <pc:sldChg chg="addSp delSp modSp mod">
        <pc:chgData name="Alicia Forsythe" userId="fa655dbb-ff3c-4c86-8b4b-19aead9093e9" providerId="ADAL" clId="{E6FB91EE-1E17-4371-ACFC-0947CCA3B380}" dt="2020-01-29T03:16:07.365" v="1788" actId="20577"/>
        <pc:sldMkLst>
          <pc:docMk/>
          <pc:sldMk cId="2476648602" sldId="2253"/>
        </pc:sldMkLst>
        <pc:spChg chg="mod">
          <ac:chgData name="Alicia Forsythe" userId="fa655dbb-ff3c-4c86-8b4b-19aead9093e9" providerId="ADAL" clId="{E6FB91EE-1E17-4371-ACFC-0947CCA3B380}" dt="2020-01-29T03:14:30.454" v="1716" actId="20577"/>
          <ac:spMkLst>
            <pc:docMk/>
            <pc:sldMk cId="2476648602" sldId="2253"/>
            <ac:spMk id="3" creationId="{00000000-0000-0000-0000-000000000000}"/>
          </ac:spMkLst>
        </pc:spChg>
        <pc:spChg chg="mod">
          <ac:chgData name="Alicia Forsythe" userId="fa655dbb-ff3c-4c86-8b4b-19aead9093e9" providerId="ADAL" clId="{E6FB91EE-1E17-4371-ACFC-0947CCA3B380}" dt="2020-01-29T03:16:07.365" v="1788" actId="20577"/>
          <ac:spMkLst>
            <pc:docMk/>
            <pc:sldMk cId="2476648602" sldId="2253"/>
            <ac:spMk id="5" creationId="{00000000-0000-0000-0000-000000000000}"/>
          </ac:spMkLst>
        </pc:spChg>
        <pc:spChg chg="del">
          <ac:chgData name="Alicia Forsythe" userId="fa655dbb-ff3c-4c86-8b4b-19aead9093e9" providerId="ADAL" clId="{E6FB91EE-1E17-4371-ACFC-0947CCA3B380}" dt="2020-01-28T14:07:06.926" v="98" actId="478"/>
          <ac:spMkLst>
            <pc:docMk/>
            <pc:sldMk cId="2476648602" sldId="2253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7:07.170" v="99"/>
          <ac:spMkLst>
            <pc:docMk/>
            <pc:sldMk cId="2476648602" sldId="2253"/>
            <ac:spMk id="7" creationId="{051EDA50-E634-417D-8823-8BE69146B95D}"/>
          </ac:spMkLst>
        </pc:spChg>
      </pc:sldChg>
      <pc:sldChg chg="addSp delSp modSp mod modNotesTx">
        <pc:chgData name="Alicia Forsythe" userId="fa655dbb-ff3c-4c86-8b4b-19aead9093e9" providerId="ADAL" clId="{E6FB91EE-1E17-4371-ACFC-0947CCA3B380}" dt="2020-01-29T04:54:35.763" v="4736" actId="20577"/>
        <pc:sldMkLst>
          <pc:docMk/>
          <pc:sldMk cId="1562207342" sldId="2254"/>
        </pc:sldMkLst>
        <pc:spChg chg="mod">
          <ac:chgData name="Alicia Forsythe" userId="fa655dbb-ff3c-4c86-8b4b-19aead9093e9" providerId="ADAL" clId="{E6FB91EE-1E17-4371-ACFC-0947CCA3B380}" dt="2020-01-29T03:16:30.143" v="1792" actId="6549"/>
          <ac:spMkLst>
            <pc:docMk/>
            <pc:sldMk cId="1562207342" sldId="2254"/>
            <ac:spMk id="3" creationId="{00000000-0000-0000-0000-000000000000}"/>
          </ac:spMkLst>
        </pc:spChg>
        <pc:spChg chg="mod">
          <ac:chgData name="Alicia Forsythe" userId="fa655dbb-ff3c-4c86-8b4b-19aead9093e9" providerId="ADAL" clId="{E6FB91EE-1E17-4371-ACFC-0947CCA3B380}" dt="2020-01-29T03:18:58.371" v="1908" actId="27636"/>
          <ac:spMkLst>
            <pc:docMk/>
            <pc:sldMk cId="1562207342" sldId="2254"/>
            <ac:spMk id="5" creationId="{00000000-0000-0000-0000-000000000000}"/>
          </ac:spMkLst>
        </pc:spChg>
        <pc:spChg chg="del">
          <ac:chgData name="Alicia Forsythe" userId="fa655dbb-ff3c-4c86-8b4b-19aead9093e9" providerId="ADAL" clId="{E6FB91EE-1E17-4371-ACFC-0947CCA3B380}" dt="2020-01-28T14:07:11.670" v="100" actId="478"/>
          <ac:spMkLst>
            <pc:docMk/>
            <pc:sldMk cId="1562207342" sldId="2254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7:11.949" v="101"/>
          <ac:spMkLst>
            <pc:docMk/>
            <pc:sldMk cId="1562207342" sldId="2254"/>
            <ac:spMk id="7" creationId="{E739935A-21EC-49D1-A7DD-BD39E5B6BF9C}"/>
          </ac:spMkLst>
        </pc:spChg>
      </pc:sldChg>
      <pc:sldChg chg="addSp delSp modSp mod addCm modCm modNotesTx">
        <pc:chgData name="Alicia Forsythe" userId="fa655dbb-ff3c-4c86-8b4b-19aead9093e9" providerId="ADAL" clId="{E6FB91EE-1E17-4371-ACFC-0947CCA3B380}" dt="2020-01-29T14:32:52.037" v="4895" actId="20577"/>
        <pc:sldMkLst>
          <pc:docMk/>
          <pc:sldMk cId="2676472944" sldId="2255"/>
        </pc:sldMkLst>
        <pc:spChg chg="mod">
          <ac:chgData name="Alicia Forsythe" userId="fa655dbb-ff3c-4c86-8b4b-19aead9093e9" providerId="ADAL" clId="{E6FB91EE-1E17-4371-ACFC-0947CCA3B380}" dt="2020-01-29T03:27:03.858" v="2103" actId="20577"/>
          <ac:spMkLst>
            <pc:docMk/>
            <pc:sldMk cId="2676472944" sldId="2255"/>
            <ac:spMk id="3" creationId="{00000000-0000-0000-0000-000000000000}"/>
          </ac:spMkLst>
        </pc:spChg>
        <pc:spChg chg="mod">
          <ac:chgData name="Alicia Forsythe" userId="fa655dbb-ff3c-4c86-8b4b-19aead9093e9" providerId="ADAL" clId="{E6FB91EE-1E17-4371-ACFC-0947CCA3B380}" dt="2020-01-29T14:32:52.037" v="4895" actId="20577"/>
          <ac:spMkLst>
            <pc:docMk/>
            <pc:sldMk cId="2676472944" sldId="2255"/>
            <ac:spMk id="5" creationId="{00000000-0000-0000-0000-000000000000}"/>
          </ac:spMkLst>
        </pc:spChg>
        <pc:spChg chg="del">
          <ac:chgData name="Alicia Forsythe" userId="fa655dbb-ff3c-4c86-8b4b-19aead9093e9" providerId="ADAL" clId="{E6FB91EE-1E17-4371-ACFC-0947CCA3B380}" dt="2020-01-28T14:07:16.968" v="102" actId="478"/>
          <ac:spMkLst>
            <pc:docMk/>
            <pc:sldMk cId="2676472944" sldId="2255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7:17.277" v="103"/>
          <ac:spMkLst>
            <pc:docMk/>
            <pc:sldMk cId="2676472944" sldId="2255"/>
            <ac:spMk id="7" creationId="{AB380945-67E4-4648-AA9E-0C6D6AC4D59B}"/>
          </ac:spMkLst>
        </pc:spChg>
      </pc:sldChg>
      <pc:sldChg chg="addSp delSp modSp mod modNotesTx">
        <pc:chgData name="Alicia Forsythe" userId="fa655dbb-ff3c-4c86-8b4b-19aead9093e9" providerId="ADAL" clId="{E6FB91EE-1E17-4371-ACFC-0947CCA3B380}" dt="2020-01-29T04:55:09.270" v="4743" actId="20577"/>
        <pc:sldMkLst>
          <pc:docMk/>
          <pc:sldMk cId="314622209" sldId="2256"/>
        </pc:sldMkLst>
        <pc:spChg chg="mod">
          <ac:chgData name="Alicia Forsythe" userId="fa655dbb-ff3c-4c86-8b4b-19aead9093e9" providerId="ADAL" clId="{E6FB91EE-1E17-4371-ACFC-0947CCA3B380}" dt="2020-01-29T03:42:35.053" v="2730" actId="12"/>
          <ac:spMkLst>
            <pc:docMk/>
            <pc:sldMk cId="314622209" sldId="2256"/>
            <ac:spMk id="5" creationId="{00000000-0000-0000-0000-000000000000}"/>
          </ac:spMkLst>
        </pc:spChg>
        <pc:spChg chg="del">
          <ac:chgData name="Alicia Forsythe" userId="fa655dbb-ff3c-4c86-8b4b-19aead9093e9" providerId="ADAL" clId="{E6FB91EE-1E17-4371-ACFC-0947CCA3B380}" dt="2020-01-28T14:07:30.997" v="106" actId="478"/>
          <ac:spMkLst>
            <pc:docMk/>
            <pc:sldMk cId="314622209" sldId="2256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7:31.248" v="107"/>
          <ac:spMkLst>
            <pc:docMk/>
            <pc:sldMk cId="314622209" sldId="2256"/>
            <ac:spMk id="7" creationId="{75EB0075-4A5B-4AB1-905D-51635B1EE427}"/>
          </ac:spMkLst>
        </pc:spChg>
      </pc:sldChg>
      <pc:sldChg chg="addSp delSp modSp mod modNotesTx">
        <pc:chgData name="Alicia Forsythe" userId="fa655dbb-ff3c-4c86-8b4b-19aead9093e9" providerId="ADAL" clId="{E6FB91EE-1E17-4371-ACFC-0947CCA3B380}" dt="2020-01-29T04:55:37.628" v="4766" actId="20577"/>
        <pc:sldMkLst>
          <pc:docMk/>
          <pc:sldMk cId="1537525839" sldId="2257"/>
        </pc:sldMkLst>
        <pc:spChg chg="mod">
          <ac:chgData name="Alicia Forsythe" userId="fa655dbb-ff3c-4c86-8b4b-19aead9093e9" providerId="ADAL" clId="{E6FB91EE-1E17-4371-ACFC-0947CCA3B380}" dt="2020-01-29T03:50:12.505" v="3270" actId="2711"/>
          <ac:spMkLst>
            <pc:docMk/>
            <pc:sldMk cId="1537525839" sldId="2257"/>
            <ac:spMk id="3" creationId="{00000000-0000-0000-0000-000000000000}"/>
          </ac:spMkLst>
        </pc:spChg>
        <pc:spChg chg="mod">
          <ac:chgData name="Alicia Forsythe" userId="fa655dbb-ff3c-4c86-8b4b-19aead9093e9" providerId="ADAL" clId="{E6FB91EE-1E17-4371-ACFC-0947CCA3B380}" dt="2020-01-29T03:50:33.426" v="3274" actId="12"/>
          <ac:spMkLst>
            <pc:docMk/>
            <pc:sldMk cId="1537525839" sldId="2257"/>
            <ac:spMk id="5" creationId="{00000000-0000-0000-0000-000000000000}"/>
          </ac:spMkLst>
        </pc:spChg>
        <pc:spChg chg="del">
          <ac:chgData name="Alicia Forsythe" userId="fa655dbb-ff3c-4c86-8b4b-19aead9093e9" providerId="ADAL" clId="{E6FB91EE-1E17-4371-ACFC-0947CCA3B380}" dt="2020-01-28T14:07:51.185" v="114" actId="478"/>
          <ac:spMkLst>
            <pc:docMk/>
            <pc:sldMk cId="1537525839" sldId="2257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7:51.469" v="115"/>
          <ac:spMkLst>
            <pc:docMk/>
            <pc:sldMk cId="1537525839" sldId="2257"/>
            <ac:spMk id="7" creationId="{0F8C728A-9E05-4856-A429-D08FB758D32D}"/>
          </ac:spMkLst>
        </pc:spChg>
      </pc:sldChg>
      <pc:sldChg chg="addSp delSp modSp mod modNotesTx">
        <pc:chgData name="Alicia Forsythe" userId="fa655dbb-ff3c-4c86-8b4b-19aead9093e9" providerId="ADAL" clId="{E6FB91EE-1E17-4371-ACFC-0947CCA3B380}" dt="2020-01-29T14:49:43.230" v="5383" actId="27636"/>
        <pc:sldMkLst>
          <pc:docMk/>
          <pc:sldMk cId="1674977909" sldId="2258"/>
        </pc:sldMkLst>
        <pc:spChg chg="mod">
          <ac:chgData name="Alicia Forsythe" userId="fa655dbb-ff3c-4c86-8b4b-19aead9093e9" providerId="ADAL" clId="{E6FB91EE-1E17-4371-ACFC-0947CCA3B380}" dt="2020-01-29T02:58:19.339" v="1195" actId="20577"/>
          <ac:spMkLst>
            <pc:docMk/>
            <pc:sldMk cId="1674977909" sldId="2258"/>
            <ac:spMk id="3" creationId="{00000000-0000-0000-0000-000000000000}"/>
          </ac:spMkLst>
        </pc:spChg>
        <pc:spChg chg="mod">
          <ac:chgData name="Alicia Forsythe" userId="fa655dbb-ff3c-4c86-8b4b-19aead9093e9" providerId="ADAL" clId="{E6FB91EE-1E17-4371-ACFC-0947CCA3B380}" dt="2020-01-29T14:49:43.230" v="5383" actId="27636"/>
          <ac:spMkLst>
            <pc:docMk/>
            <pc:sldMk cId="1674977909" sldId="2258"/>
            <ac:spMk id="5" creationId="{00000000-0000-0000-0000-000000000000}"/>
          </ac:spMkLst>
        </pc:spChg>
        <pc:spChg chg="del mod">
          <ac:chgData name="Alicia Forsythe" userId="fa655dbb-ff3c-4c86-8b4b-19aead9093e9" providerId="ADAL" clId="{E6FB91EE-1E17-4371-ACFC-0947CCA3B380}" dt="2020-01-28T14:08:30.500" v="129" actId="478"/>
          <ac:spMkLst>
            <pc:docMk/>
            <pc:sldMk cId="1674977909" sldId="2258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8:30.821" v="130"/>
          <ac:spMkLst>
            <pc:docMk/>
            <pc:sldMk cId="1674977909" sldId="2258"/>
            <ac:spMk id="7" creationId="{295A8198-3AA9-4B95-8E91-52AF44AF16B5}"/>
          </ac:spMkLst>
        </pc:spChg>
      </pc:sldChg>
      <pc:sldChg chg="addSp delSp del mod">
        <pc:chgData name="Alicia Forsythe" userId="fa655dbb-ff3c-4c86-8b4b-19aead9093e9" providerId="ADAL" clId="{E6FB91EE-1E17-4371-ACFC-0947CCA3B380}" dt="2020-01-29T03:38:47.070" v="2506" actId="2696"/>
        <pc:sldMkLst>
          <pc:docMk/>
          <pc:sldMk cId="4156610352" sldId="2260"/>
        </pc:sldMkLst>
        <pc:spChg chg="del">
          <ac:chgData name="Alicia Forsythe" userId="fa655dbb-ff3c-4c86-8b4b-19aead9093e9" providerId="ADAL" clId="{E6FB91EE-1E17-4371-ACFC-0947CCA3B380}" dt="2020-01-28T14:07:36.288" v="108" actId="478"/>
          <ac:spMkLst>
            <pc:docMk/>
            <pc:sldMk cId="4156610352" sldId="2260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7:36.553" v="109"/>
          <ac:spMkLst>
            <pc:docMk/>
            <pc:sldMk cId="4156610352" sldId="2260"/>
            <ac:spMk id="8" creationId="{F2894473-F34A-4305-99FE-E3F9E4142AC0}"/>
          </ac:spMkLst>
        </pc:spChg>
      </pc:sldChg>
      <pc:sldChg chg="addSp delSp del mod">
        <pc:chgData name="Alicia Forsythe" userId="fa655dbb-ff3c-4c86-8b4b-19aead9093e9" providerId="ADAL" clId="{E6FB91EE-1E17-4371-ACFC-0947CCA3B380}" dt="2020-01-29T02:57:19.002" v="1152" actId="2696"/>
        <pc:sldMkLst>
          <pc:docMk/>
          <pc:sldMk cId="2645822183" sldId="2262"/>
        </pc:sldMkLst>
        <pc:spChg chg="del">
          <ac:chgData name="Alicia Forsythe" userId="fa655dbb-ff3c-4c86-8b4b-19aead9093e9" providerId="ADAL" clId="{E6FB91EE-1E17-4371-ACFC-0947CCA3B380}" dt="2020-01-28T14:08:35.980" v="131" actId="478"/>
          <ac:spMkLst>
            <pc:docMk/>
            <pc:sldMk cId="2645822183" sldId="2262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8:36.264" v="132"/>
          <ac:spMkLst>
            <pc:docMk/>
            <pc:sldMk cId="2645822183" sldId="2262"/>
            <ac:spMk id="7" creationId="{765615BA-F755-4542-A29A-753F7B68A4DE}"/>
          </ac:spMkLst>
        </pc:spChg>
      </pc:sldChg>
      <pc:sldChg chg="addSp delSp modSp mod modNotesTx">
        <pc:chgData name="Alicia Forsythe" userId="fa655dbb-ff3c-4c86-8b4b-19aead9093e9" providerId="ADAL" clId="{E6FB91EE-1E17-4371-ACFC-0947CCA3B380}" dt="2020-01-29T04:56:54.756" v="4800" actId="20577"/>
        <pc:sldMkLst>
          <pc:docMk/>
          <pc:sldMk cId="2966632658" sldId="2263"/>
        </pc:sldMkLst>
        <pc:spChg chg="mod">
          <ac:chgData name="Alicia Forsythe" userId="fa655dbb-ff3c-4c86-8b4b-19aead9093e9" providerId="ADAL" clId="{E6FB91EE-1E17-4371-ACFC-0947CCA3B380}" dt="2020-01-29T02:57:26.885" v="1153" actId="14"/>
          <ac:spMkLst>
            <pc:docMk/>
            <pc:sldMk cId="2966632658" sldId="2263"/>
            <ac:spMk id="5" creationId="{00000000-0000-0000-0000-000000000000}"/>
          </ac:spMkLst>
        </pc:spChg>
        <pc:spChg chg="del">
          <ac:chgData name="Alicia Forsythe" userId="fa655dbb-ff3c-4c86-8b4b-19aead9093e9" providerId="ADAL" clId="{E6FB91EE-1E17-4371-ACFC-0947CCA3B380}" dt="2020-01-28T14:08:40.700" v="133" actId="478"/>
          <ac:spMkLst>
            <pc:docMk/>
            <pc:sldMk cId="2966632658" sldId="2263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8:41.055" v="134"/>
          <ac:spMkLst>
            <pc:docMk/>
            <pc:sldMk cId="2966632658" sldId="2263"/>
            <ac:spMk id="7" creationId="{BD5196BD-E435-49A0-8A18-1FCCE2C088F2}"/>
          </ac:spMkLst>
        </pc:spChg>
      </pc:sldChg>
      <pc:sldChg chg="addSp delSp modSp mod delCm modNotesTx">
        <pc:chgData name="Alicia Forsythe" userId="fa655dbb-ff3c-4c86-8b4b-19aead9093e9" providerId="ADAL" clId="{E6FB91EE-1E17-4371-ACFC-0947CCA3B380}" dt="2020-01-29T04:53:15.133" v="4711" actId="20577"/>
        <pc:sldMkLst>
          <pc:docMk/>
          <pc:sldMk cId="3967666396" sldId="2264"/>
        </pc:sldMkLst>
        <pc:spChg chg="mod">
          <ac:chgData name="Alicia Forsythe" userId="fa655dbb-ff3c-4c86-8b4b-19aead9093e9" providerId="ADAL" clId="{E6FB91EE-1E17-4371-ACFC-0947CCA3B380}" dt="2020-01-29T03:08:59.838" v="1446"/>
          <ac:spMkLst>
            <pc:docMk/>
            <pc:sldMk cId="3967666396" sldId="2264"/>
            <ac:spMk id="5" creationId="{00000000-0000-0000-0000-000000000000}"/>
          </ac:spMkLst>
        </pc:spChg>
        <pc:spChg chg="del">
          <ac:chgData name="Alicia Forsythe" userId="fa655dbb-ff3c-4c86-8b4b-19aead9093e9" providerId="ADAL" clId="{E6FB91EE-1E17-4371-ACFC-0947CCA3B380}" dt="2020-01-28T14:06:27.709" v="86" actId="478"/>
          <ac:spMkLst>
            <pc:docMk/>
            <pc:sldMk cId="3967666396" sldId="2264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6:28.085" v="87"/>
          <ac:spMkLst>
            <pc:docMk/>
            <pc:sldMk cId="3967666396" sldId="2264"/>
            <ac:spMk id="7" creationId="{E1B76CD1-72B7-4A0F-BA5E-AB171270CACB}"/>
          </ac:spMkLst>
        </pc:spChg>
      </pc:sldChg>
      <pc:sldChg chg="addSp delSp mod modNotesTx">
        <pc:chgData name="Alicia Forsythe" userId="fa655dbb-ff3c-4c86-8b4b-19aead9093e9" providerId="ADAL" clId="{E6FB91EE-1E17-4371-ACFC-0947CCA3B380}" dt="2020-01-29T04:53:21.549" v="4717" actId="20577"/>
        <pc:sldMkLst>
          <pc:docMk/>
          <pc:sldMk cId="1548810614" sldId="2265"/>
        </pc:sldMkLst>
        <pc:spChg chg="del">
          <ac:chgData name="Alicia Forsythe" userId="fa655dbb-ff3c-4c86-8b4b-19aead9093e9" providerId="ADAL" clId="{E6FB91EE-1E17-4371-ACFC-0947CCA3B380}" dt="2020-01-28T14:06:32.901" v="88" actId="478"/>
          <ac:spMkLst>
            <pc:docMk/>
            <pc:sldMk cId="1548810614" sldId="2265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6:33.181" v="89"/>
          <ac:spMkLst>
            <pc:docMk/>
            <pc:sldMk cId="1548810614" sldId="2265"/>
            <ac:spMk id="7" creationId="{ABFF4424-6C8C-4A05-85C3-CEFA30CF0969}"/>
          </ac:spMkLst>
        </pc:spChg>
      </pc:sldChg>
      <pc:sldChg chg="addSp delSp modSp mod modNotesTx">
        <pc:chgData name="Alicia Forsythe" userId="fa655dbb-ff3c-4c86-8b4b-19aead9093e9" providerId="ADAL" clId="{E6FB91EE-1E17-4371-ACFC-0947CCA3B380}" dt="2020-01-29T14:43:23.178" v="5234" actId="20577"/>
        <pc:sldMkLst>
          <pc:docMk/>
          <pc:sldMk cId="326148933" sldId="2266"/>
        </pc:sldMkLst>
        <pc:spChg chg="mod">
          <ac:chgData name="Alicia Forsythe" userId="fa655dbb-ff3c-4c86-8b4b-19aead9093e9" providerId="ADAL" clId="{E6FB91EE-1E17-4371-ACFC-0947CCA3B380}" dt="2020-01-29T03:35:52.420" v="2395" actId="2711"/>
          <ac:spMkLst>
            <pc:docMk/>
            <pc:sldMk cId="326148933" sldId="2266"/>
            <ac:spMk id="3" creationId="{00000000-0000-0000-0000-000000000000}"/>
          </ac:spMkLst>
        </pc:spChg>
        <pc:spChg chg="mod">
          <ac:chgData name="Alicia Forsythe" userId="fa655dbb-ff3c-4c86-8b4b-19aead9093e9" providerId="ADAL" clId="{E6FB91EE-1E17-4371-ACFC-0947CCA3B380}" dt="2020-01-29T14:43:23.178" v="5234" actId="20577"/>
          <ac:spMkLst>
            <pc:docMk/>
            <pc:sldMk cId="326148933" sldId="2266"/>
            <ac:spMk id="5" creationId="{00000000-0000-0000-0000-000000000000}"/>
          </ac:spMkLst>
        </pc:spChg>
        <pc:spChg chg="del">
          <ac:chgData name="Alicia Forsythe" userId="fa655dbb-ff3c-4c86-8b4b-19aead9093e9" providerId="ADAL" clId="{E6FB91EE-1E17-4371-ACFC-0947CCA3B380}" dt="2020-01-28T14:07:46.373" v="112" actId="478"/>
          <ac:spMkLst>
            <pc:docMk/>
            <pc:sldMk cId="326148933" sldId="2266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7:46.638" v="113"/>
          <ac:spMkLst>
            <pc:docMk/>
            <pc:sldMk cId="326148933" sldId="2266"/>
            <ac:spMk id="7" creationId="{31A8C03B-24A4-4A08-A636-0B367C3E200A}"/>
          </ac:spMkLst>
        </pc:spChg>
      </pc:sldChg>
      <pc:sldChg chg="addSp delSp modSp mod addCm modCm modNotesTx">
        <pc:chgData name="Alicia Forsythe" userId="fa655dbb-ff3c-4c86-8b4b-19aead9093e9" providerId="ADAL" clId="{E6FB91EE-1E17-4371-ACFC-0947CCA3B380}" dt="2020-01-29T14:40:55.378" v="5157" actId="27636"/>
        <pc:sldMkLst>
          <pc:docMk/>
          <pc:sldMk cId="2346599182" sldId="2267"/>
        </pc:sldMkLst>
        <pc:spChg chg="mod">
          <ac:chgData name="Alicia Forsythe" userId="fa655dbb-ff3c-4c86-8b4b-19aead9093e9" providerId="ADAL" clId="{E6FB91EE-1E17-4371-ACFC-0947CCA3B380}" dt="2020-01-29T03:33:09.535" v="2361" actId="2711"/>
          <ac:spMkLst>
            <pc:docMk/>
            <pc:sldMk cId="2346599182" sldId="2267"/>
            <ac:spMk id="3" creationId="{00000000-0000-0000-0000-000000000000}"/>
          </ac:spMkLst>
        </pc:spChg>
        <pc:spChg chg="mod">
          <ac:chgData name="Alicia Forsythe" userId="fa655dbb-ff3c-4c86-8b4b-19aead9093e9" providerId="ADAL" clId="{E6FB91EE-1E17-4371-ACFC-0947CCA3B380}" dt="2020-01-29T14:40:55.378" v="5157" actId="27636"/>
          <ac:spMkLst>
            <pc:docMk/>
            <pc:sldMk cId="2346599182" sldId="2267"/>
            <ac:spMk id="5" creationId="{00000000-0000-0000-0000-000000000000}"/>
          </ac:spMkLst>
        </pc:spChg>
        <pc:spChg chg="del">
          <ac:chgData name="Alicia Forsythe" userId="fa655dbb-ff3c-4c86-8b4b-19aead9093e9" providerId="ADAL" clId="{E6FB91EE-1E17-4371-ACFC-0947CCA3B380}" dt="2020-01-28T14:07:40.936" v="110" actId="478"/>
          <ac:spMkLst>
            <pc:docMk/>
            <pc:sldMk cId="2346599182" sldId="2267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7:41.208" v="111"/>
          <ac:spMkLst>
            <pc:docMk/>
            <pc:sldMk cId="2346599182" sldId="2267"/>
            <ac:spMk id="7" creationId="{132CD2A6-D170-41F1-B0EF-F8DEA4AD467B}"/>
          </ac:spMkLst>
        </pc:spChg>
      </pc:sldChg>
      <pc:sldChg chg="addSp delSp modSp mod modNotesTx">
        <pc:chgData name="Alicia Forsythe" userId="fa655dbb-ff3c-4c86-8b4b-19aead9093e9" providerId="ADAL" clId="{E6FB91EE-1E17-4371-ACFC-0947CCA3B380}" dt="2020-01-29T04:53:02.213" v="4707" actId="20577"/>
        <pc:sldMkLst>
          <pc:docMk/>
          <pc:sldMk cId="726897224" sldId="2268"/>
        </pc:sldMkLst>
        <pc:spChg chg="mod">
          <ac:chgData name="Alicia Forsythe" userId="fa655dbb-ff3c-4c86-8b4b-19aead9093e9" providerId="ADAL" clId="{E6FB91EE-1E17-4371-ACFC-0947CCA3B380}" dt="2020-01-28T14:11:10.920" v="207" actId="20577"/>
          <ac:spMkLst>
            <pc:docMk/>
            <pc:sldMk cId="726897224" sldId="2268"/>
            <ac:spMk id="5" creationId="{00000000-0000-0000-0000-000000000000}"/>
          </ac:spMkLst>
        </pc:spChg>
        <pc:spChg chg="del">
          <ac:chgData name="Alicia Forsythe" userId="fa655dbb-ff3c-4c86-8b4b-19aead9093e9" providerId="ADAL" clId="{E6FB91EE-1E17-4371-ACFC-0947CCA3B380}" dt="2020-01-28T14:06:20.405" v="84" actId="478"/>
          <ac:spMkLst>
            <pc:docMk/>
            <pc:sldMk cId="726897224" sldId="2268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6:21.097" v="85"/>
          <ac:spMkLst>
            <pc:docMk/>
            <pc:sldMk cId="726897224" sldId="2268"/>
            <ac:spMk id="7" creationId="{BAF96075-7553-4678-9FA3-034B27100184}"/>
          </ac:spMkLst>
        </pc:spChg>
      </pc:sldChg>
      <pc:sldChg chg="addSp delSp modSp mod modNotesTx">
        <pc:chgData name="Alicia Forsythe" userId="fa655dbb-ff3c-4c86-8b4b-19aead9093e9" providerId="ADAL" clId="{E6FB91EE-1E17-4371-ACFC-0947CCA3B380}" dt="2020-01-29T14:34:46.771" v="4993" actId="20577"/>
        <pc:sldMkLst>
          <pc:docMk/>
          <pc:sldMk cId="2554313154" sldId="2269"/>
        </pc:sldMkLst>
        <pc:spChg chg="del">
          <ac:chgData name="Alicia Forsythe" userId="fa655dbb-ff3c-4c86-8b4b-19aead9093e9" providerId="ADAL" clId="{E6FB91EE-1E17-4371-ACFC-0947CCA3B380}" dt="2020-01-28T14:07:24.017" v="104" actId="478"/>
          <ac:spMkLst>
            <pc:docMk/>
            <pc:sldMk cId="2554313154" sldId="2269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7:24.318" v="105"/>
          <ac:spMkLst>
            <pc:docMk/>
            <pc:sldMk cId="2554313154" sldId="2269"/>
            <ac:spMk id="8" creationId="{34C49B0D-18D8-4120-993D-EB651922E381}"/>
          </ac:spMkLst>
        </pc:spChg>
        <pc:graphicFrameChg chg="mod">
          <ac:chgData name="Alicia Forsythe" userId="fa655dbb-ff3c-4c86-8b4b-19aead9093e9" providerId="ADAL" clId="{E6FB91EE-1E17-4371-ACFC-0947CCA3B380}" dt="2020-01-29T14:34:46.771" v="4993" actId="20577"/>
          <ac:graphicFrameMkLst>
            <pc:docMk/>
            <pc:sldMk cId="2554313154" sldId="2269"/>
            <ac:graphicFrameMk id="4" creationId="{73FB3A72-C7D7-493D-AF41-2E47A540379C}"/>
          </ac:graphicFrameMkLst>
        </pc:graphicFrameChg>
      </pc:sldChg>
      <pc:sldChg chg="addSp delSp modSp mod addCm modCm modNotesTx">
        <pc:chgData name="Alicia Forsythe" userId="fa655dbb-ff3c-4c86-8b4b-19aead9093e9" providerId="ADAL" clId="{E6FB91EE-1E17-4371-ACFC-0947CCA3B380}" dt="2020-01-29T04:54:14.220" v="4733"/>
        <pc:sldMkLst>
          <pc:docMk/>
          <pc:sldMk cId="3197961004" sldId="2272"/>
        </pc:sldMkLst>
        <pc:spChg chg="mod">
          <ac:chgData name="Alicia Forsythe" userId="fa655dbb-ff3c-4c86-8b4b-19aead9093e9" providerId="ADAL" clId="{E6FB91EE-1E17-4371-ACFC-0947CCA3B380}" dt="2020-01-29T03:13:09.355" v="1683" actId="20577"/>
          <ac:spMkLst>
            <pc:docMk/>
            <pc:sldMk cId="3197961004" sldId="2272"/>
            <ac:spMk id="3" creationId="{00000000-0000-0000-0000-000000000000}"/>
          </ac:spMkLst>
        </pc:spChg>
        <pc:spChg chg="mod">
          <ac:chgData name="Alicia Forsythe" userId="fa655dbb-ff3c-4c86-8b4b-19aead9093e9" providerId="ADAL" clId="{E6FB91EE-1E17-4371-ACFC-0947CCA3B380}" dt="2020-01-29T03:12:05.244" v="1672" actId="20577"/>
          <ac:spMkLst>
            <pc:docMk/>
            <pc:sldMk cId="3197961004" sldId="2272"/>
            <ac:spMk id="5" creationId="{00000000-0000-0000-0000-000000000000}"/>
          </ac:spMkLst>
        </pc:spChg>
        <pc:spChg chg="del">
          <ac:chgData name="Alicia Forsythe" userId="fa655dbb-ff3c-4c86-8b4b-19aead9093e9" providerId="ADAL" clId="{E6FB91EE-1E17-4371-ACFC-0947CCA3B380}" dt="2020-01-28T14:07:02.260" v="96" actId="478"/>
          <ac:spMkLst>
            <pc:docMk/>
            <pc:sldMk cId="3197961004" sldId="2272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7:02.583" v="97"/>
          <ac:spMkLst>
            <pc:docMk/>
            <pc:sldMk cId="3197961004" sldId="2272"/>
            <ac:spMk id="7" creationId="{245DEF41-08F1-4CDC-A85B-C31D84FDAC6D}"/>
          </ac:spMkLst>
        </pc:spChg>
      </pc:sldChg>
      <pc:sldChg chg="addSp delSp mod modNotesTx">
        <pc:chgData name="Alicia Forsythe" userId="fa655dbb-ff3c-4c86-8b4b-19aead9093e9" providerId="ADAL" clId="{E6FB91EE-1E17-4371-ACFC-0947CCA3B380}" dt="2020-01-29T04:53:27.886" v="4725" actId="20577"/>
        <pc:sldMkLst>
          <pc:docMk/>
          <pc:sldMk cId="2635819595" sldId="2273"/>
        </pc:sldMkLst>
        <pc:spChg chg="del">
          <ac:chgData name="Alicia Forsythe" userId="fa655dbb-ff3c-4c86-8b4b-19aead9093e9" providerId="ADAL" clId="{E6FB91EE-1E17-4371-ACFC-0947CCA3B380}" dt="2020-01-28T14:06:43.740" v="90" actId="478"/>
          <ac:spMkLst>
            <pc:docMk/>
            <pc:sldMk cId="2635819595" sldId="2273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6:44.179" v="91"/>
          <ac:spMkLst>
            <pc:docMk/>
            <pc:sldMk cId="2635819595" sldId="2273"/>
            <ac:spMk id="7" creationId="{4805BB57-51C4-4BB1-80EC-529082766EDC}"/>
          </ac:spMkLst>
        </pc:spChg>
      </pc:sldChg>
      <pc:sldChg chg="addSp delSp modSp mod">
        <pc:chgData name="Alicia Forsythe" userId="fa655dbb-ff3c-4c86-8b4b-19aead9093e9" providerId="ADAL" clId="{E6FB91EE-1E17-4371-ACFC-0947CCA3B380}" dt="2020-01-29T03:07:09.174" v="1423" actId="20577"/>
        <pc:sldMkLst>
          <pc:docMk/>
          <pc:sldMk cId="2252165541" sldId="2274"/>
        </pc:sldMkLst>
        <pc:spChg chg="mod">
          <ac:chgData name="Alicia Forsythe" userId="fa655dbb-ff3c-4c86-8b4b-19aead9093e9" providerId="ADAL" clId="{E6FB91EE-1E17-4371-ACFC-0947CCA3B380}" dt="2020-01-29T03:07:09.174" v="1423" actId="20577"/>
          <ac:spMkLst>
            <pc:docMk/>
            <pc:sldMk cId="2252165541" sldId="2274"/>
            <ac:spMk id="5" creationId="{00000000-0000-0000-0000-000000000000}"/>
          </ac:spMkLst>
        </pc:spChg>
        <pc:spChg chg="del">
          <ac:chgData name="Alicia Forsythe" userId="fa655dbb-ff3c-4c86-8b4b-19aead9093e9" providerId="ADAL" clId="{E6FB91EE-1E17-4371-ACFC-0947CCA3B380}" dt="2020-01-28T14:06:51.525" v="92" actId="478"/>
          <ac:spMkLst>
            <pc:docMk/>
            <pc:sldMk cId="2252165541" sldId="2274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6:51.806" v="93"/>
          <ac:spMkLst>
            <pc:docMk/>
            <pc:sldMk cId="2252165541" sldId="2274"/>
            <ac:spMk id="7" creationId="{FA4FBC14-A0DF-4825-9484-E838C2F9C05F}"/>
          </ac:spMkLst>
        </pc:spChg>
      </pc:sldChg>
      <pc:sldChg chg="addSp delSp modSp mod">
        <pc:chgData name="Alicia Forsythe" userId="fa655dbb-ff3c-4c86-8b4b-19aead9093e9" providerId="ADAL" clId="{E6FB91EE-1E17-4371-ACFC-0947CCA3B380}" dt="2020-01-29T03:08:19.022" v="1444" actId="20577"/>
        <pc:sldMkLst>
          <pc:docMk/>
          <pc:sldMk cId="2323839529" sldId="2275"/>
        </pc:sldMkLst>
        <pc:spChg chg="mod">
          <ac:chgData name="Alicia Forsythe" userId="fa655dbb-ff3c-4c86-8b4b-19aead9093e9" providerId="ADAL" clId="{E6FB91EE-1E17-4371-ACFC-0947CCA3B380}" dt="2020-01-29T03:08:19.022" v="1444" actId="20577"/>
          <ac:spMkLst>
            <pc:docMk/>
            <pc:sldMk cId="2323839529" sldId="2275"/>
            <ac:spMk id="5" creationId="{00000000-0000-0000-0000-000000000000}"/>
          </ac:spMkLst>
        </pc:spChg>
        <pc:spChg chg="del">
          <ac:chgData name="Alicia Forsythe" userId="fa655dbb-ff3c-4c86-8b4b-19aead9093e9" providerId="ADAL" clId="{E6FB91EE-1E17-4371-ACFC-0947CCA3B380}" dt="2020-01-28T14:06:56.486" v="94" actId="478"/>
          <ac:spMkLst>
            <pc:docMk/>
            <pc:sldMk cId="2323839529" sldId="2275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6:56.775" v="95"/>
          <ac:spMkLst>
            <pc:docMk/>
            <pc:sldMk cId="2323839529" sldId="2275"/>
            <ac:spMk id="7" creationId="{A42E2BF7-4151-486B-BE16-050A11DD63F6}"/>
          </ac:spMkLst>
        </pc:spChg>
      </pc:sldChg>
      <pc:sldChg chg="addSp delSp modSp mod">
        <pc:chgData name="Alicia Forsythe" userId="fa655dbb-ff3c-4c86-8b4b-19aead9093e9" providerId="ADAL" clId="{E6FB91EE-1E17-4371-ACFC-0947CCA3B380}" dt="2020-01-29T03:51:24.955" v="3291" actId="6549"/>
        <pc:sldMkLst>
          <pc:docMk/>
          <pc:sldMk cId="3337908813" sldId="2276"/>
        </pc:sldMkLst>
        <pc:spChg chg="mod">
          <ac:chgData name="Alicia Forsythe" userId="fa655dbb-ff3c-4c86-8b4b-19aead9093e9" providerId="ADAL" clId="{E6FB91EE-1E17-4371-ACFC-0947CCA3B380}" dt="2020-01-29T03:51:05.729" v="3289" actId="20577"/>
          <ac:spMkLst>
            <pc:docMk/>
            <pc:sldMk cId="3337908813" sldId="2276"/>
            <ac:spMk id="3" creationId="{00000000-0000-0000-0000-000000000000}"/>
          </ac:spMkLst>
        </pc:spChg>
        <pc:spChg chg="mod">
          <ac:chgData name="Alicia Forsythe" userId="fa655dbb-ff3c-4c86-8b4b-19aead9093e9" providerId="ADAL" clId="{E6FB91EE-1E17-4371-ACFC-0947CCA3B380}" dt="2020-01-29T03:51:24.955" v="3291" actId="6549"/>
          <ac:spMkLst>
            <pc:docMk/>
            <pc:sldMk cId="3337908813" sldId="2276"/>
            <ac:spMk id="5" creationId="{00000000-0000-0000-0000-000000000000}"/>
          </ac:spMkLst>
        </pc:spChg>
        <pc:spChg chg="del">
          <ac:chgData name="Alicia Forsythe" userId="fa655dbb-ff3c-4c86-8b4b-19aead9093e9" providerId="ADAL" clId="{E6FB91EE-1E17-4371-ACFC-0947CCA3B380}" dt="2020-01-28T14:07:56.477" v="116" actId="478"/>
          <ac:spMkLst>
            <pc:docMk/>
            <pc:sldMk cId="3337908813" sldId="2276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7:56.781" v="117"/>
          <ac:spMkLst>
            <pc:docMk/>
            <pc:sldMk cId="3337908813" sldId="2276"/>
            <ac:spMk id="7" creationId="{3C59BBD6-1D89-4578-B267-5BDAF16199D1}"/>
          </ac:spMkLst>
        </pc:spChg>
      </pc:sldChg>
      <pc:sldChg chg="addSp delSp modSp mod">
        <pc:chgData name="Alicia Forsythe" userId="fa655dbb-ff3c-4c86-8b4b-19aead9093e9" providerId="ADAL" clId="{E6FB91EE-1E17-4371-ACFC-0947CCA3B380}" dt="2020-01-29T03:51:41.777" v="3298" actId="20577"/>
        <pc:sldMkLst>
          <pc:docMk/>
          <pc:sldMk cId="112319784" sldId="2277"/>
        </pc:sldMkLst>
        <pc:spChg chg="mod">
          <ac:chgData name="Alicia Forsythe" userId="fa655dbb-ff3c-4c86-8b4b-19aead9093e9" providerId="ADAL" clId="{E6FB91EE-1E17-4371-ACFC-0947CCA3B380}" dt="2020-01-29T03:51:41.777" v="3298" actId="20577"/>
          <ac:spMkLst>
            <pc:docMk/>
            <pc:sldMk cId="112319784" sldId="2277"/>
            <ac:spMk id="3" creationId="{00000000-0000-0000-0000-000000000000}"/>
          </ac:spMkLst>
        </pc:spChg>
        <pc:spChg chg="del">
          <ac:chgData name="Alicia Forsythe" userId="fa655dbb-ff3c-4c86-8b4b-19aead9093e9" providerId="ADAL" clId="{E6FB91EE-1E17-4371-ACFC-0947CCA3B380}" dt="2020-01-28T14:08:01.728" v="118" actId="478"/>
          <ac:spMkLst>
            <pc:docMk/>
            <pc:sldMk cId="112319784" sldId="2277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8:01.974" v="119"/>
          <ac:spMkLst>
            <pc:docMk/>
            <pc:sldMk cId="112319784" sldId="2277"/>
            <ac:spMk id="7" creationId="{893BD6C6-E961-4C3E-B4E2-4F030177D6B7}"/>
          </ac:spMkLst>
        </pc:spChg>
      </pc:sldChg>
      <pc:sldChg chg="addSp delSp modSp mod">
        <pc:chgData name="Alicia Forsythe" userId="fa655dbb-ff3c-4c86-8b4b-19aead9093e9" providerId="ADAL" clId="{E6FB91EE-1E17-4371-ACFC-0947CCA3B380}" dt="2020-01-29T03:52:08.662" v="3305" actId="20577"/>
        <pc:sldMkLst>
          <pc:docMk/>
          <pc:sldMk cId="236494341" sldId="2278"/>
        </pc:sldMkLst>
        <pc:spChg chg="mod">
          <ac:chgData name="Alicia Forsythe" userId="fa655dbb-ff3c-4c86-8b4b-19aead9093e9" providerId="ADAL" clId="{E6FB91EE-1E17-4371-ACFC-0947CCA3B380}" dt="2020-01-29T03:52:08.662" v="3305" actId="20577"/>
          <ac:spMkLst>
            <pc:docMk/>
            <pc:sldMk cId="236494341" sldId="2278"/>
            <ac:spMk id="3" creationId="{00000000-0000-0000-0000-000000000000}"/>
          </ac:spMkLst>
        </pc:spChg>
        <pc:spChg chg="del">
          <ac:chgData name="Alicia Forsythe" userId="fa655dbb-ff3c-4c86-8b4b-19aead9093e9" providerId="ADAL" clId="{E6FB91EE-1E17-4371-ACFC-0947CCA3B380}" dt="2020-01-28T14:08:06.552" v="120" actId="478"/>
          <ac:spMkLst>
            <pc:docMk/>
            <pc:sldMk cId="236494341" sldId="2278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8:06.837" v="121"/>
          <ac:spMkLst>
            <pc:docMk/>
            <pc:sldMk cId="236494341" sldId="2278"/>
            <ac:spMk id="7" creationId="{4C448495-EC4B-46C5-B085-97A2539EB064}"/>
          </ac:spMkLst>
        </pc:spChg>
      </pc:sldChg>
      <pc:sldChg chg="addSp delSp modSp mod modNotesTx">
        <pc:chgData name="Alicia Forsythe" userId="fa655dbb-ff3c-4c86-8b4b-19aead9093e9" providerId="ADAL" clId="{E6FB91EE-1E17-4371-ACFC-0947CCA3B380}" dt="2020-01-29T03:52:35.321" v="3316" actId="20577"/>
        <pc:sldMkLst>
          <pc:docMk/>
          <pc:sldMk cId="1502449514" sldId="2279"/>
        </pc:sldMkLst>
        <pc:spChg chg="mod">
          <ac:chgData name="Alicia Forsythe" userId="fa655dbb-ff3c-4c86-8b4b-19aead9093e9" providerId="ADAL" clId="{E6FB91EE-1E17-4371-ACFC-0947CCA3B380}" dt="2020-01-29T03:52:24.118" v="3312" actId="20577"/>
          <ac:spMkLst>
            <pc:docMk/>
            <pc:sldMk cId="1502449514" sldId="2279"/>
            <ac:spMk id="3" creationId="{00000000-0000-0000-0000-000000000000}"/>
          </ac:spMkLst>
        </pc:spChg>
        <pc:spChg chg="del">
          <ac:chgData name="Alicia Forsythe" userId="fa655dbb-ff3c-4c86-8b4b-19aead9093e9" providerId="ADAL" clId="{E6FB91EE-1E17-4371-ACFC-0947CCA3B380}" dt="2020-01-28T14:08:12.135" v="122" actId="478"/>
          <ac:spMkLst>
            <pc:docMk/>
            <pc:sldMk cId="1502449514" sldId="2279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8:12.418" v="123"/>
          <ac:spMkLst>
            <pc:docMk/>
            <pc:sldMk cId="1502449514" sldId="2279"/>
            <ac:spMk id="7" creationId="{DF1E3C8C-1728-4BC1-B22A-363D6B9E86EB}"/>
          </ac:spMkLst>
        </pc:spChg>
      </pc:sldChg>
      <pc:sldChg chg="addSp delSp modSp mod modNotesTx">
        <pc:chgData name="Alicia Forsythe" userId="fa655dbb-ff3c-4c86-8b4b-19aead9093e9" providerId="ADAL" clId="{E6FB91EE-1E17-4371-ACFC-0947CCA3B380}" dt="2020-01-29T04:55:53.197" v="4769" actId="20577"/>
        <pc:sldMkLst>
          <pc:docMk/>
          <pc:sldMk cId="1952256750" sldId="2280"/>
        </pc:sldMkLst>
        <pc:spChg chg="mod">
          <ac:chgData name="Alicia Forsythe" userId="fa655dbb-ff3c-4c86-8b4b-19aead9093e9" providerId="ADAL" clId="{E6FB91EE-1E17-4371-ACFC-0947CCA3B380}" dt="2020-01-29T03:52:50.758" v="3324" actId="20577"/>
          <ac:spMkLst>
            <pc:docMk/>
            <pc:sldMk cId="1952256750" sldId="2280"/>
            <ac:spMk id="3" creationId="{00000000-0000-0000-0000-000000000000}"/>
          </ac:spMkLst>
        </pc:spChg>
        <pc:spChg chg="del">
          <ac:chgData name="Alicia Forsythe" userId="fa655dbb-ff3c-4c86-8b4b-19aead9093e9" providerId="ADAL" clId="{E6FB91EE-1E17-4371-ACFC-0947CCA3B380}" dt="2020-01-28T14:08:16.455" v="124" actId="478"/>
          <ac:spMkLst>
            <pc:docMk/>
            <pc:sldMk cId="1952256750" sldId="2280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8:17.150" v="125"/>
          <ac:spMkLst>
            <pc:docMk/>
            <pc:sldMk cId="1952256750" sldId="2280"/>
            <ac:spMk id="7" creationId="{5E2D454E-8D4D-4391-9C1A-2F4714D43C57}"/>
          </ac:spMkLst>
        </pc:spChg>
      </pc:sldChg>
      <pc:sldChg chg="addSp delSp modSp mod addCm modCm modNotesTx">
        <pc:chgData name="Alicia Forsythe" userId="fa655dbb-ff3c-4c86-8b4b-19aead9093e9" providerId="ADAL" clId="{E6FB91EE-1E17-4371-ACFC-0947CCA3B380}" dt="2020-01-29T04:56:02.389" v="4781" actId="20577"/>
        <pc:sldMkLst>
          <pc:docMk/>
          <pc:sldMk cId="360934708" sldId="2281"/>
        </pc:sldMkLst>
        <pc:spChg chg="mod">
          <ac:chgData name="Alicia Forsythe" userId="fa655dbb-ff3c-4c86-8b4b-19aead9093e9" providerId="ADAL" clId="{E6FB91EE-1E17-4371-ACFC-0947CCA3B380}" dt="2020-01-29T03:53:08.768" v="3332" actId="20577"/>
          <ac:spMkLst>
            <pc:docMk/>
            <pc:sldMk cId="360934708" sldId="2281"/>
            <ac:spMk id="3" creationId="{00000000-0000-0000-0000-000000000000}"/>
          </ac:spMkLst>
        </pc:spChg>
        <pc:spChg chg="mod">
          <ac:chgData name="Alicia Forsythe" userId="fa655dbb-ff3c-4c86-8b4b-19aead9093e9" providerId="ADAL" clId="{E6FB91EE-1E17-4371-ACFC-0947CCA3B380}" dt="2020-01-29T04:42:33.141" v="4521" actId="5793"/>
          <ac:spMkLst>
            <pc:docMk/>
            <pc:sldMk cId="360934708" sldId="2281"/>
            <ac:spMk id="5" creationId="{00000000-0000-0000-0000-000000000000}"/>
          </ac:spMkLst>
        </pc:spChg>
        <pc:spChg chg="del">
          <ac:chgData name="Alicia Forsythe" userId="fa655dbb-ff3c-4c86-8b4b-19aead9093e9" providerId="ADAL" clId="{E6FB91EE-1E17-4371-ACFC-0947CCA3B380}" dt="2020-01-28T14:08:23.529" v="126" actId="478"/>
          <ac:spMkLst>
            <pc:docMk/>
            <pc:sldMk cId="360934708" sldId="2281"/>
            <ac:spMk id="6" creationId="{177B6489-6CB3-4D7F-9501-6E03FDF62E53}"/>
          </ac:spMkLst>
        </pc:spChg>
        <pc:spChg chg="add">
          <ac:chgData name="Alicia Forsythe" userId="fa655dbb-ff3c-4c86-8b4b-19aead9093e9" providerId="ADAL" clId="{E6FB91EE-1E17-4371-ACFC-0947CCA3B380}" dt="2020-01-28T14:08:23.878" v="127"/>
          <ac:spMkLst>
            <pc:docMk/>
            <pc:sldMk cId="360934708" sldId="2281"/>
            <ac:spMk id="7" creationId="{A932500C-0710-44E7-B5E9-1575453C95A4}"/>
          </ac:spMkLst>
        </pc:spChg>
      </pc:sldChg>
      <pc:sldChg chg="modSp add mod ord modNotesTx">
        <pc:chgData name="Alicia Forsythe" userId="fa655dbb-ff3c-4c86-8b4b-19aead9093e9" providerId="ADAL" clId="{E6FB91EE-1E17-4371-ACFC-0947CCA3B380}" dt="2020-01-29T04:56:47.951" v="4795" actId="20577"/>
        <pc:sldMkLst>
          <pc:docMk/>
          <pc:sldMk cId="1440799014" sldId="2282"/>
        </pc:sldMkLst>
        <pc:spChg chg="mod">
          <ac:chgData name="Alicia Forsythe" userId="fa655dbb-ff3c-4c86-8b4b-19aead9093e9" providerId="ADAL" clId="{E6FB91EE-1E17-4371-ACFC-0947CCA3B380}" dt="2020-01-29T02:58:53.572" v="1217" actId="20577"/>
          <ac:spMkLst>
            <pc:docMk/>
            <pc:sldMk cId="1440799014" sldId="2282"/>
            <ac:spMk id="3" creationId="{00000000-0000-0000-0000-000000000000}"/>
          </ac:spMkLst>
        </pc:spChg>
        <pc:spChg chg="mod">
          <ac:chgData name="Alicia Forsythe" userId="fa655dbb-ff3c-4c86-8b4b-19aead9093e9" providerId="ADAL" clId="{E6FB91EE-1E17-4371-ACFC-0947CCA3B380}" dt="2020-01-29T03:02:09.667" v="1333" actId="20577"/>
          <ac:spMkLst>
            <pc:docMk/>
            <pc:sldMk cId="1440799014" sldId="2282"/>
            <ac:spMk id="5" creationId="{00000000-0000-0000-0000-000000000000}"/>
          </ac:spMkLst>
        </pc:spChg>
      </pc:sldChg>
      <pc:sldChg chg="add del">
        <pc:chgData name="Alicia Forsythe" userId="fa655dbb-ff3c-4c86-8b4b-19aead9093e9" providerId="ADAL" clId="{E6FB91EE-1E17-4371-ACFC-0947CCA3B380}" dt="2020-01-29T03:27:07.860" v="2104" actId="2696"/>
        <pc:sldMkLst>
          <pc:docMk/>
          <pc:sldMk cId="3152695013" sldId="2283"/>
        </pc:sldMkLst>
      </pc:sldChg>
      <pc:sldChg chg="addSp delSp modSp add mod">
        <pc:chgData name="Alicia Forsythe" userId="fa655dbb-ff3c-4c86-8b4b-19aead9093e9" providerId="ADAL" clId="{E6FB91EE-1E17-4371-ACFC-0947CCA3B380}" dt="2020-01-29T03:26:30.092" v="2074" actId="1035"/>
        <pc:sldMkLst>
          <pc:docMk/>
          <pc:sldMk cId="3527987609" sldId="2284"/>
        </pc:sldMkLst>
        <pc:spChg chg="add mod">
          <ac:chgData name="Alicia Forsythe" userId="fa655dbb-ff3c-4c86-8b4b-19aead9093e9" providerId="ADAL" clId="{E6FB91EE-1E17-4371-ACFC-0947CCA3B380}" dt="2020-01-29T03:26:30.092" v="2074" actId="1035"/>
          <ac:spMkLst>
            <pc:docMk/>
            <pc:sldMk cId="3527987609" sldId="2284"/>
            <ac:spMk id="4" creationId="{E5DE6C1A-1796-4A7B-827B-5C4A477A912C}"/>
          </ac:spMkLst>
        </pc:spChg>
        <pc:spChg chg="del mod">
          <ac:chgData name="Alicia Forsythe" userId="fa655dbb-ff3c-4c86-8b4b-19aead9093e9" providerId="ADAL" clId="{E6FB91EE-1E17-4371-ACFC-0947CCA3B380}" dt="2020-01-29T03:23:03.495" v="1927"/>
          <ac:spMkLst>
            <pc:docMk/>
            <pc:sldMk cId="3527987609" sldId="2284"/>
            <ac:spMk id="5" creationId="{00000000-0000-0000-0000-000000000000}"/>
          </ac:spMkLst>
        </pc:spChg>
        <pc:picChg chg="add mod">
          <ac:chgData name="Alicia Forsythe" userId="fa655dbb-ff3c-4c86-8b4b-19aead9093e9" providerId="ADAL" clId="{E6FB91EE-1E17-4371-ACFC-0947CCA3B380}" dt="2020-01-29T03:22:56.766" v="1925" actId="14100"/>
          <ac:picMkLst>
            <pc:docMk/>
            <pc:sldMk cId="3527987609" sldId="2284"/>
            <ac:picMk id="6" creationId="{84610AA0-9120-4977-9C41-842CA355E986}"/>
          </ac:picMkLst>
        </pc:picChg>
      </pc:sldChg>
      <pc:sldChg chg="addSp delSp modSp add mod ord modNotesTx">
        <pc:chgData name="Alicia Forsythe" userId="fa655dbb-ff3c-4c86-8b4b-19aead9093e9" providerId="ADAL" clId="{E6FB91EE-1E17-4371-ACFC-0947CCA3B380}" dt="2020-01-29T05:14:44.473" v="4807" actId="14100"/>
        <pc:sldMkLst>
          <pc:docMk/>
          <pc:sldMk cId="3763485721" sldId="2285"/>
        </pc:sldMkLst>
        <pc:spChg chg="mod">
          <ac:chgData name="Alicia Forsythe" userId="fa655dbb-ff3c-4c86-8b4b-19aead9093e9" providerId="ADAL" clId="{E6FB91EE-1E17-4371-ACFC-0947CCA3B380}" dt="2020-01-29T03:35:08.318" v="2392" actId="20577"/>
          <ac:spMkLst>
            <pc:docMk/>
            <pc:sldMk cId="3763485721" sldId="2285"/>
            <ac:spMk id="3" creationId="{00000000-0000-0000-0000-000000000000}"/>
          </ac:spMkLst>
        </pc:spChg>
        <pc:spChg chg="del">
          <ac:chgData name="Alicia Forsythe" userId="fa655dbb-ff3c-4c86-8b4b-19aead9093e9" providerId="ADAL" clId="{E6FB91EE-1E17-4371-ACFC-0947CCA3B380}" dt="2020-01-29T03:34:31.116" v="2368" actId="478"/>
          <ac:spMkLst>
            <pc:docMk/>
            <pc:sldMk cId="3763485721" sldId="2285"/>
            <ac:spMk id="4" creationId="{E5DE6C1A-1796-4A7B-827B-5C4A477A912C}"/>
          </ac:spMkLst>
        </pc:spChg>
        <pc:spChg chg="add del mod">
          <ac:chgData name="Alicia Forsythe" userId="fa655dbb-ff3c-4c86-8b4b-19aead9093e9" providerId="ADAL" clId="{E6FB91EE-1E17-4371-ACFC-0947CCA3B380}" dt="2020-01-29T05:14:33.064" v="4804" actId="478"/>
          <ac:spMkLst>
            <pc:docMk/>
            <pc:sldMk cId="3763485721" sldId="2285"/>
            <ac:spMk id="8" creationId="{BCB47A70-5C05-4F0A-BB48-4863EE61F9CC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9" creationId="{F87D3E36-2B56-4B09-99D9-4B13E995D997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10" creationId="{532B6639-806A-4288-BC67-9AF84667D5C2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12" creationId="{4B2AE0B6-9B22-4CB0-B38D-B40D3C231EA7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13" creationId="{256CA62E-F43A-4687-99E2-FBBD5A7D7338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14" creationId="{5F464C28-17D7-4C45-8EFE-D997AF6C754A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15" creationId="{3FCFA2D9-6670-4C39-8143-1D6C0996DCDF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16" creationId="{152D6971-4CF9-4F9D-9BB2-2CF2A68A3B07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17" creationId="{FA72BA4B-D4F8-4F09-A7D6-86E6B3BD80F4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18" creationId="{CAD2CB75-962A-4F81-BBA7-6BAEB46BBE62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19" creationId="{B3C880DE-B077-42F6-8978-E6FFC9A3447B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20" creationId="{E7010F41-C545-4DD5-AD2C-8526D31FF14F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21" creationId="{B732ED6D-121C-434C-AA92-2E9AB1CC9E26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22" creationId="{40FDE771-5DB8-44D4-8EDD-FF3173A22CDC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23" creationId="{C23F9CE7-8A65-41A1-8AA6-2794DB0C25A8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24" creationId="{CDFBCB66-18F8-4141-8C0C-9EC19A6B13E0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25" creationId="{B3E43E23-9267-4E45-8AB8-0B4098588D03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26" creationId="{B39A1A7F-5604-4E0D-8890-7F655FC55C40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27" creationId="{ED88AE41-0895-4725-8D11-B6C74797CFC9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28" creationId="{98F5A7C7-FEFE-426B-9157-3988889B8AD1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29" creationId="{EDF31892-8F91-436B-8FEA-E3CD22BDA1C8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30" creationId="{A4E5C012-3D49-457A-9B29-8E471CFB3965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31" creationId="{CF7586F8-30F6-4F64-B56A-A4E6183B7616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32" creationId="{689EC4AC-6D75-4B94-BC84-7D023F3F91A8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33" creationId="{A67AA638-C058-4776-9FBA-FB15FC659861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34" creationId="{86F7340D-81C6-4AD1-8DBB-536735645238}"/>
          </ac:spMkLst>
        </pc:spChg>
        <pc:spChg chg="add">
          <ac:chgData name="Alicia Forsythe" userId="fa655dbb-ff3c-4c86-8b4b-19aead9093e9" providerId="ADAL" clId="{E6FB91EE-1E17-4371-ACFC-0947CCA3B380}" dt="2020-01-29T05:12:28.750" v="4801"/>
          <ac:spMkLst>
            <pc:docMk/>
            <pc:sldMk cId="3763485721" sldId="2285"/>
            <ac:spMk id="41" creationId="{BAB4AAC1-E68A-4D38-9E54-64AD9A9CE6A2}"/>
          </ac:spMkLst>
        </pc:spChg>
        <pc:grpChg chg="add del mod">
          <ac:chgData name="Alicia Forsythe" userId="fa655dbb-ff3c-4c86-8b4b-19aead9093e9" providerId="ADAL" clId="{E6FB91EE-1E17-4371-ACFC-0947CCA3B380}" dt="2020-01-29T05:12:50.153" v="4802" actId="478"/>
          <ac:grpSpMkLst>
            <pc:docMk/>
            <pc:sldMk cId="3763485721" sldId="2285"/>
            <ac:grpSpMk id="6" creationId="{D92D880C-551E-4BDB-8313-D392DF772B1C}"/>
          </ac:grpSpMkLst>
        </pc:grpChg>
        <pc:grpChg chg="add mod">
          <ac:chgData name="Alicia Forsythe" userId="fa655dbb-ff3c-4c86-8b4b-19aead9093e9" providerId="ADAL" clId="{E6FB91EE-1E17-4371-ACFC-0947CCA3B380}" dt="2020-01-29T05:12:28.750" v="4801"/>
          <ac:grpSpMkLst>
            <pc:docMk/>
            <pc:sldMk cId="3763485721" sldId="2285"/>
            <ac:grpSpMk id="11" creationId="{2632A8B6-57E3-4BC8-ADE2-7B72B194E071}"/>
          </ac:grpSpMkLst>
        </pc:grpChg>
        <pc:picChg chg="add mod">
          <ac:chgData name="Alicia Forsythe" userId="fa655dbb-ff3c-4c86-8b4b-19aead9093e9" providerId="ADAL" clId="{E6FB91EE-1E17-4371-ACFC-0947CCA3B380}" dt="2020-01-29T05:14:44.473" v="4807" actId="14100"/>
          <ac:picMkLst>
            <pc:docMk/>
            <pc:sldMk cId="3763485721" sldId="2285"/>
            <ac:picMk id="4" creationId="{779060E9-1B91-4A82-9C15-EFAD4489C192}"/>
          </ac:picMkLst>
        </pc:picChg>
        <pc:picChg chg="del">
          <ac:chgData name="Alicia Forsythe" userId="fa655dbb-ff3c-4c86-8b4b-19aead9093e9" providerId="ADAL" clId="{E6FB91EE-1E17-4371-ACFC-0947CCA3B380}" dt="2020-01-29T03:34:27.670" v="2367" actId="478"/>
          <ac:picMkLst>
            <pc:docMk/>
            <pc:sldMk cId="3763485721" sldId="2285"/>
            <ac:picMk id="6" creationId="{84610AA0-9120-4977-9C41-842CA355E986}"/>
          </ac:picMkLst>
        </pc:picChg>
        <pc:cxnChg chg="add">
          <ac:chgData name="Alicia Forsythe" userId="fa655dbb-ff3c-4c86-8b4b-19aead9093e9" providerId="ADAL" clId="{E6FB91EE-1E17-4371-ACFC-0947CCA3B380}" dt="2020-01-29T05:12:28.750" v="4801"/>
          <ac:cxnSpMkLst>
            <pc:docMk/>
            <pc:sldMk cId="3763485721" sldId="2285"/>
            <ac:cxnSpMk id="35" creationId="{FA9A9D4C-7227-4F5C-88AB-61B9D00487EC}"/>
          </ac:cxnSpMkLst>
        </pc:cxnChg>
        <pc:cxnChg chg="add">
          <ac:chgData name="Alicia Forsythe" userId="fa655dbb-ff3c-4c86-8b4b-19aead9093e9" providerId="ADAL" clId="{E6FB91EE-1E17-4371-ACFC-0947CCA3B380}" dt="2020-01-29T05:12:28.750" v="4801"/>
          <ac:cxnSpMkLst>
            <pc:docMk/>
            <pc:sldMk cId="3763485721" sldId="2285"/>
            <ac:cxnSpMk id="36" creationId="{D12CF823-6A0E-41A9-9869-0A43903B80A6}"/>
          </ac:cxnSpMkLst>
        </pc:cxnChg>
        <pc:cxnChg chg="add">
          <ac:chgData name="Alicia Forsythe" userId="fa655dbb-ff3c-4c86-8b4b-19aead9093e9" providerId="ADAL" clId="{E6FB91EE-1E17-4371-ACFC-0947CCA3B380}" dt="2020-01-29T05:12:28.750" v="4801"/>
          <ac:cxnSpMkLst>
            <pc:docMk/>
            <pc:sldMk cId="3763485721" sldId="2285"/>
            <ac:cxnSpMk id="37" creationId="{C051D591-4046-4832-B72D-410392BBD714}"/>
          </ac:cxnSpMkLst>
        </pc:cxnChg>
        <pc:cxnChg chg="add">
          <ac:chgData name="Alicia Forsythe" userId="fa655dbb-ff3c-4c86-8b4b-19aead9093e9" providerId="ADAL" clId="{E6FB91EE-1E17-4371-ACFC-0947CCA3B380}" dt="2020-01-29T05:12:28.750" v="4801"/>
          <ac:cxnSpMkLst>
            <pc:docMk/>
            <pc:sldMk cId="3763485721" sldId="2285"/>
            <ac:cxnSpMk id="38" creationId="{A872BB9C-9E14-47DF-A4A2-5A9EBF8E7C4C}"/>
          </ac:cxnSpMkLst>
        </pc:cxnChg>
        <pc:cxnChg chg="add">
          <ac:chgData name="Alicia Forsythe" userId="fa655dbb-ff3c-4c86-8b4b-19aead9093e9" providerId="ADAL" clId="{E6FB91EE-1E17-4371-ACFC-0947CCA3B380}" dt="2020-01-29T05:12:28.750" v="4801"/>
          <ac:cxnSpMkLst>
            <pc:docMk/>
            <pc:sldMk cId="3763485721" sldId="2285"/>
            <ac:cxnSpMk id="39" creationId="{00643516-EB42-4BA5-A837-713DDA2A7BF6}"/>
          </ac:cxnSpMkLst>
        </pc:cxnChg>
        <pc:cxnChg chg="add">
          <ac:chgData name="Alicia Forsythe" userId="fa655dbb-ff3c-4c86-8b4b-19aead9093e9" providerId="ADAL" clId="{E6FB91EE-1E17-4371-ACFC-0947CCA3B380}" dt="2020-01-29T05:12:28.750" v="4801"/>
          <ac:cxnSpMkLst>
            <pc:docMk/>
            <pc:sldMk cId="3763485721" sldId="2285"/>
            <ac:cxnSpMk id="40" creationId="{0FB6ADD0-EB79-4211-83F2-C0A9F751A9F7}"/>
          </ac:cxnSpMkLst>
        </pc:cxnChg>
      </pc:sldChg>
      <pc:sldChg chg="modSp add del mod">
        <pc:chgData name="Alicia Forsythe" userId="fa655dbb-ff3c-4c86-8b4b-19aead9093e9" providerId="ADAL" clId="{E6FB91EE-1E17-4371-ACFC-0947CCA3B380}" dt="2020-01-29T03:40:28.126" v="2562" actId="2696"/>
        <pc:sldMkLst>
          <pc:docMk/>
          <pc:sldMk cId="2452265780" sldId="2286"/>
        </pc:sldMkLst>
        <pc:spChg chg="mod">
          <ac:chgData name="Alicia Forsythe" userId="fa655dbb-ff3c-4c86-8b4b-19aead9093e9" providerId="ADAL" clId="{E6FB91EE-1E17-4371-ACFC-0947CCA3B380}" dt="2020-01-29T03:39:58.952" v="2561" actId="20577"/>
          <ac:spMkLst>
            <pc:docMk/>
            <pc:sldMk cId="2452265780" sldId="2286"/>
            <ac:spMk id="5" creationId="{00000000-0000-0000-0000-000000000000}"/>
          </ac:spMkLst>
        </pc:spChg>
      </pc:sldChg>
      <pc:sldChg chg="addSp modSp add mod modNotesTx">
        <pc:chgData name="Alicia Forsythe" userId="fa655dbb-ff3c-4c86-8b4b-19aead9093e9" providerId="ADAL" clId="{E6FB91EE-1E17-4371-ACFC-0947CCA3B380}" dt="2020-01-29T04:55:15.148" v="4746" actId="20577"/>
        <pc:sldMkLst>
          <pc:docMk/>
          <pc:sldMk cId="3260539231" sldId="2286"/>
        </pc:sldMkLst>
        <pc:spChg chg="mod">
          <ac:chgData name="Alicia Forsythe" userId="fa655dbb-ff3c-4c86-8b4b-19aead9093e9" providerId="ADAL" clId="{E6FB91EE-1E17-4371-ACFC-0947CCA3B380}" dt="2020-01-29T04:16:16.510" v="3353" actId="20577"/>
          <ac:spMkLst>
            <pc:docMk/>
            <pc:sldMk cId="3260539231" sldId="2286"/>
            <ac:spMk id="3" creationId="{00000000-0000-0000-0000-000000000000}"/>
          </ac:spMkLst>
        </pc:spChg>
        <pc:spChg chg="mod">
          <ac:chgData name="Alicia Forsythe" userId="fa655dbb-ff3c-4c86-8b4b-19aead9093e9" providerId="ADAL" clId="{E6FB91EE-1E17-4371-ACFC-0947CCA3B380}" dt="2020-01-29T04:28:36.880" v="4234" actId="20577"/>
          <ac:spMkLst>
            <pc:docMk/>
            <pc:sldMk cId="3260539231" sldId="2286"/>
            <ac:spMk id="5" creationId="{00000000-0000-0000-0000-000000000000}"/>
          </ac:spMkLst>
        </pc:spChg>
        <pc:graphicFrameChg chg="add mod">
          <ac:chgData name="Alicia Forsythe" userId="fa655dbb-ff3c-4c86-8b4b-19aead9093e9" providerId="ADAL" clId="{E6FB91EE-1E17-4371-ACFC-0947CCA3B380}" dt="2020-01-29T04:39:42.274" v="4421" actId="20577"/>
          <ac:graphicFrameMkLst>
            <pc:docMk/>
            <pc:sldMk cId="3260539231" sldId="2286"/>
            <ac:graphicFrameMk id="4" creationId="{E67FB9B1-3414-4D04-87BC-3A075FD47A84}"/>
          </ac:graphicFrameMkLst>
        </pc:graphicFrameChg>
      </pc:sldChg>
      <pc:sldChg chg="modSp add mod">
        <pc:chgData name="Alicia Forsythe" userId="fa655dbb-ff3c-4c86-8b4b-19aead9093e9" providerId="ADAL" clId="{E6FB91EE-1E17-4371-ACFC-0947CCA3B380}" dt="2020-01-29T04:47:08.604" v="4581" actId="6549"/>
        <pc:sldMkLst>
          <pc:docMk/>
          <pc:sldMk cId="1105917589" sldId="2287"/>
        </pc:sldMkLst>
        <pc:spChg chg="mod">
          <ac:chgData name="Alicia Forsythe" userId="fa655dbb-ff3c-4c86-8b4b-19aead9093e9" providerId="ADAL" clId="{E6FB91EE-1E17-4371-ACFC-0947CCA3B380}" dt="2020-01-29T04:47:08.604" v="4581" actId="6549"/>
          <ac:spMkLst>
            <pc:docMk/>
            <pc:sldMk cId="1105917589" sldId="2287"/>
            <ac:spMk id="4" creationId="{8AAF3C54-8259-4495-AB4A-F6EC1D03F6E6}"/>
          </ac:spMkLst>
        </pc:spChg>
      </pc:sldChg>
    </pc:docChg>
  </pc:docChgLst>
  <pc:docChgLst>
    <pc:chgData name="JP Robinette" userId="86f21c0f-a58e-443f-ad0c-75be61ab4858" providerId="ADAL" clId="{2DF0AF1B-6361-4276-97E3-1F8482CBF7CB}"/>
    <pc:docChg chg="custSel addSld delSld modSld sldOrd">
      <pc:chgData name="JP Robinette" userId="86f21c0f-a58e-443f-ad0c-75be61ab4858" providerId="ADAL" clId="{2DF0AF1B-6361-4276-97E3-1F8482CBF7CB}" dt="2019-11-11T20:20:05.956" v="1096"/>
      <pc:docMkLst>
        <pc:docMk/>
      </pc:docMkLst>
    </pc:docChg>
  </pc:docChgLst>
  <pc:docChgLst>
    <pc:chgData name="Alicia Forsythe" userId="S::alicia.forsythe@sitesreservoirproject.onmicrosoft.com::fa655dbb-ff3c-4c86-8b4b-19aead9093e9" providerId="AD" clId="Web-{A985D45F-E8A7-8421-A45E-F9368858CB21}"/>
    <pc:docChg chg="modSld">
      <pc:chgData name="Alicia Forsythe" userId="S::alicia.forsythe@sitesreservoirproject.onmicrosoft.com::fa655dbb-ff3c-4c86-8b4b-19aead9093e9" providerId="AD" clId="Web-{A985D45F-E8A7-8421-A45E-F9368858CB21}" dt="2019-11-14T16:39:14.367" v="1812" actId="20577"/>
      <pc:docMkLst>
        <pc:docMk/>
      </pc:docMkLst>
    </pc:docChg>
  </pc:docChgLst>
  <pc:docChgLst>
    <pc:chgData name="Erin Heydinger" userId="S::erin.heydinger@sitesreservoirproject.onmicrosoft.com::b74d7404-3cca-4a33-b6d1-fefb002b74b1" providerId="AD" clId="Web-{19EEA7A6-5274-993B-5B1C-7E4948111D1F}"/>
    <pc:docChg chg="delSld modSld">
      <pc:chgData name="Erin Heydinger" userId="S::erin.heydinger@sitesreservoirproject.onmicrosoft.com::b74d7404-3cca-4a33-b6d1-fefb002b74b1" providerId="AD" clId="Web-{19EEA7A6-5274-993B-5B1C-7E4948111D1F}" dt="2019-11-13T23:39:09.645" v="4"/>
      <pc:docMkLst>
        <pc:docMk/>
      </pc:docMkLst>
    </pc:docChg>
  </pc:docChgLst>
  <pc:docChgLst>
    <pc:chgData name="Laurie Herson" userId="S::laurie.herson@sitesreservoirproject.onmicrosoft.com::8a375d61-9998-4a3a-b5cb-ceb9fc8bde87" providerId="AD" clId="Web-{B898A592-B323-A449-C26F-DCA818E848E6}"/>
    <pc:docChg chg="modSld">
      <pc:chgData name="Laurie Herson" userId="S::laurie.herson@sitesreservoirproject.onmicrosoft.com::8a375d61-9998-4a3a-b5cb-ceb9fc8bde87" providerId="AD" clId="Web-{B898A592-B323-A449-C26F-DCA818E848E6}" dt="2020-05-18T15:24:55.843" v="875" actId="20577"/>
      <pc:docMkLst>
        <pc:docMk/>
      </pc:docMkLst>
      <pc:sldChg chg="modSp">
        <pc:chgData name="Laurie Herson" userId="S::laurie.herson@sitesreservoirproject.onmicrosoft.com::8a375d61-9998-4a3a-b5cb-ceb9fc8bde87" providerId="AD" clId="Web-{B898A592-B323-A449-C26F-DCA818E848E6}" dt="2020-05-18T15:24:54.187" v="873" actId="20577"/>
        <pc:sldMkLst>
          <pc:docMk/>
          <pc:sldMk cId="1571375648" sldId="2320"/>
        </pc:sldMkLst>
        <pc:spChg chg="mod">
          <ac:chgData name="Laurie Herson" userId="S::laurie.herson@sitesreservoirproject.onmicrosoft.com::8a375d61-9998-4a3a-b5cb-ceb9fc8bde87" providerId="AD" clId="Web-{B898A592-B323-A449-C26F-DCA818E848E6}" dt="2020-05-18T15:24:54.187" v="873" actId="20577"/>
          <ac:spMkLst>
            <pc:docMk/>
            <pc:sldMk cId="1571375648" sldId="2320"/>
            <ac:spMk id="8" creationId="{59B943DA-FC58-4472-8059-7FF4C5607A91}"/>
          </ac:spMkLst>
        </pc:spChg>
      </pc:sldChg>
    </pc:docChg>
  </pc:docChgLst>
  <pc:docChgLst>
    <pc:chgData name="Alicia Forsythe" userId="fa655dbb-ff3c-4c86-8b4b-19aead9093e9" providerId="ADAL" clId="{28984DD7-1A16-470C-81DF-2DC87F907BAF}"/>
    <pc:docChg chg="undo custSel addSld delSld modSld">
      <pc:chgData name="Alicia Forsythe" userId="fa655dbb-ff3c-4c86-8b4b-19aead9093e9" providerId="ADAL" clId="{28984DD7-1A16-470C-81DF-2DC87F907BAF}" dt="2020-05-19T16:46:04.163" v="961" actId="20577"/>
      <pc:docMkLst>
        <pc:docMk/>
      </pc:docMkLst>
      <pc:sldChg chg="addSp delSp modSp add mod modClrScheme chgLayout">
        <pc:chgData name="Alicia Forsythe" userId="fa655dbb-ff3c-4c86-8b4b-19aead9093e9" providerId="ADAL" clId="{28984DD7-1A16-470C-81DF-2DC87F907BAF}" dt="2020-05-18T13:21:37.027" v="442" actId="478"/>
        <pc:sldMkLst>
          <pc:docMk/>
          <pc:sldMk cId="2685232418" sldId="2252"/>
        </pc:sldMkLst>
        <pc:spChg chg="add del mod ord">
          <ac:chgData name="Alicia Forsythe" userId="fa655dbb-ff3c-4c86-8b4b-19aead9093e9" providerId="ADAL" clId="{28984DD7-1A16-470C-81DF-2DC87F907BAF}" dt="2020-05-18T13:21:30.338" v="441" actId="478"/>
          <ac:spMkLst>
            <pc:docMk/>
            <pc:sldMk cId="2685232418" sldId="2252"/>
            <ac:spMk id="3" creationId="{A0EF816E-17F3-4E99-B5EA-7A3B4B4FE6C5}"/>
          </ac:spMkLst>
        </pc:spChg>
        <pc:spChg chg="add del mod ord">
          <ac:chgData name="Alicia Forsythe" userId="fa655dbb-ff3c-4c86-8b4b-19aead9093e9" providerId="ADAL" clId="{28984DD7-1A16-470C-81DF-2DC87F907BAF}" dt="2020-05-18T13:21:37.027" v="442" actId="478"/>
          <ac:spMkLst>
            <pc:docMk/>
            <pc:sldMk cId="2685232418" sldId="2252"/>
            <ac:spMk id="5" creationId="{70AFA383-00D4-4CDA-A9B1-0F87163B3CE0}"/>
          </ac:spMkLst>
        </pc:spChg>
      </pc:sldChg>
      <pc:sldChg chg="modSp mod">
        <pc:chgData name="Alicia Forsythe" userId="fa655dbb-ff3c-4c86-8b4b-19aead9093e9" providerId="ADAL" clId="{28984DD7-1A16-470C-81DF-2DC87F907BAF}" dt="2020-05-18T13:51:05.741" v="928" actId="12"/>
        <pc:sldMkLst>
          <pc:docMk/>
          <pc:sldMk cId="1674977909" sldId="2258"/>
        </pc:sldMkLst>
        <pc:spChg chg="mod">
          <ac:chgData name="Alicia Forsythe" userId="fa655dbb-ff3c-4c86-8b4b-19aead9093e9" providerId="ADAL" clId="{28984DD7-1A16-470C-81DF-2DC87F907BAF}" dt="2020-05-18T13:21:59.957" v="445" actId="20577"/>
          <ac:spMkLst>
            <pc:docMk/>
            <pc:sldMk cId="1674977909" sldId="2258"/>
            <ac:spMk id="3" creationId="{00000000-0000-0000-0000-000000000000}"/>
          </ac:spMkLst>
        </pc:spChg>
        <pc:spChg chg="mod">
          <ac:chgData name="Alicia Forsythe" userId="fa655dbb-ff3c-4c86-8b4b-19aead9093e9" providerId="ADAL" clId="{28984DD7-1A16-470C-81DF-2DC87F907BAF}" dt="2020-05-18T13:51:05.741" v="928" actId="12"/>
          <ac:spMkLst>
            <pc:docMk/>
            <pc:sldMk cId="1674977909" sldId="2258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28984DD7-1A16-470C-81DF-2DC87F907BAF}" dt="2020-05-18T13:02:17.590" v="143" actId="20577"/>
        <pc:sldMkLst>
          <pc:docMk/>
          <pc:sldMk cId="726897224" sldId="2268"/>
        </pc:sldMkLst>
        <pc:spChg chg="mod">
          <ac:chgData name="Alicia Forsythe" userId="fa655dbb-ff3c-4c86-8b4b-19aead9093e9" providerId="ADAL" clId="{28984DD7-1A16-470C-81DF-2DC87F907BAF}" dt="2020-05-18T13:02:17.590" v="143" actId="20577"/>
          <ac:spMkLst>
            <pc:docMk/>
            <pc:sldMk cId="726897224" sldId="2268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28984DD7-1A16-470C-81DF-2DC87F907BAF}" dt="2020-05-18T13:35:29.073" v="784" actId="20577"/>
        <pc:sldMkLst>
          <pc:docMk/>
          <pc:sldMk cId="1440799014" sldId="2282"/>
        </pc:sldMkLst>
        <pc:spChg chg="mod">
          <ac:chgData name="Alicia Forsythe" userId="fa655dbb-ff3c-4c86-8b4b-19aead9093e9" providerId="ADAL" clId="{28984DD7-1A16-470C-81DF-2DC87F907BAF}" dt="2020-05-18T13:35:29.073" v="784" actId="20577"/>
          <ac:spMkLst>
            <pc:docMk/>
            <pc:sldMk cId="1440799014" sldId="2282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28984DD7-1A16-470C-81DF-2DC87F907BAF}" dt="2020-05-11T15:23:09.566" v="46" actId="20577"/>
        <pc:sldMkLst>
          <pc:docMk/>
          <pc:sldMk cId="1105917589" sldId="2287"/>
        </pc:sldMkLst>
        <pc:spChg chg="mod">
          <ac:chgData name="Alicia Forsythe" userId="fa655dbb-ff3c-4c86-8b4b-19aead9093e9" providerId="ADAL" clId="{28984DD7-1A16-470C-81DF-2DC87F907BAF}" dt="2020-05-11T15:23:09.566" v="46" actId="20577"/>
          <ac:spMkLst>
            <pc:docMk/>
            <pc:sldMk cId="1105917589" sldId="2287"/>
            <ac:spMk id="4" creationId="{8AAF3C54-8259-4495-AB4A-F6EC1D03F6E6}"/>
          </ac:spMkLst>
        </pc:spChg>
      </pc:sldChg>
      <pc:sldChg chg="modSp mod">
        <pc:chgData name="Alicia Forsythe" userId="fa655dbb-ff3c-4c86-8b4b-19aead9093e9" providerId="ADAL" clId="{28984DD7-1A16-470C-81DF-2DC87F907BAF}" dt="2020-05-18T13:02:07.106" v="136" actId="20577"/>
        <pc:sldMkLst>
          <pc:docMk/>
          <pc:sldMk cId="3606569633" sldId="2294"/>
        </pc:sldMkLst>
        <pc:spChg chg="mod">
          <ac:chgData name="Alicia Forsythe" userId="fa655dbb-ff3c-4c86-8b4b-19aead9093e9" providerId="ADAL" clId="{28984DD7-1A16-470C-81DF-2DC87F907BAF}" dt="2020-05-18T13:02:07.106" v="136" actId="20577"/>
          <ac:spMkLst>
            <pc:docMk/>
            <pc:sldMk cId="3606569633" sldId="2294"/>
            <ac:spMk id="3" creationId="{00000000-0000-0000-0000-000000000000}"/>
          </ac:spMkLst>
        </pc:spChg>
        <pc:spChg chg="mod">
          <ac:chgData name="Alicia Forsythe" userId="fa655dbb-ff3c-4c86-8b4b-19aead9093e9" providerId="ADAL" clId="{28984DD7-1A16-470C-81DF-2DC87F907BAF}" dt="2020-05-18T12:59:39.440" v="104" actId="1035"/>
          <ac:spMkLst>
            <pc:docMk/>
            <pc:sldMk cId="3606569633" sldId="2294"/>
            <ac:spMk id="5" creationId="{00000000-0000-0000-0000-000000000000}"/>
          </ac:spMkLst>
        </pc:spChg>
        <pc:graphicFrameChg chg="mod modGraphic">
          <ac:chgData name="Alicia Forsythe" userId="fa655dbb-ff3c-4c86-8b4b-19aead9093e9" providerId="ADAL" clId="{28984DD7-1A16-470C-81DF-2DC87F907BAF}" dt="2020-05-18T13:01:03.773" v="126" actId="20577"/>
          <ac:graphicFrameMkLst>
            <pc:docMk/>
            <pc:sldMk cId="3606569633" sldId="2294"/>
            <ac:graphicFrameMk id="4" creationId="{00000000-0000-0000-0000-000000000000}"/>
          </ac:graphicFrameMkLst>
        </pc:graphicFrameChg>
      </pc:sldChg>
      <pc:sldChg chg="del">
        <pc:chgData name="Alicia Forsythe" userId="fa655dbb-ff3c-4c86-8b4b-19aead9093e9" providerId="ADAL" clId="{28984DD7-1A16-470C-81DF-2DC87F907BAF}" dt="2020-05-18T13:21:46.306" v="443" actId="2696"/>
        <pc:sldMkLst>
          <pc:docMk/>
          <pc:sldMk cId="1725681326" sldId="2297"/>
        </pc:sldMkLst>
      </pc:sldChg>
      <pc:sldChg chg="modSp mod">
        <pc:chgData name="Alicia Forsythe" userId="fa655dbb-ff3c-4c86-8b4b-19aead9093e9" providerId="ADAL" clId="{28984DD7-1A16-470C-81DF-2DC87F907BAF}" dt="2020-05-19T16:46:04.163" v="961" actId="20577"/>
        <pc:sldMkLst>
          <pc:docMk/>
          <pc:sldMk cId="3953643583" sldId="2300"/>
        </pc:sldMkLst>
        <pc:spChg chg="mod">
          <ac:chgData name="Alicia Forsythe" userId="fa655dbb-ff3c-4c86-8b4b-19aead9093e9" providerId="ADAL" clId="{28984DD7-1A16-470C-81DF-2DC87F907BAF}" dt="2020-05-19T16:46:04.163" v="961" actId="20577"/>
          <ac:spMkLst>
            <pc:docMk/>
            <pc:sldMk cId="3953643583" sldId="2300"/>
            <ac:spMk id="3" creationId="{00000000-0000-0000-0000-000000000000}"/>
          </ac:spMkLst>
        </pc:spChg>
        <pc:spChg chg="mod">
          <ac:chgData name="Alicia Forsythe" userId="fa655dbb-ff3c-4c86-8b4b-19aead9093e9" providerId="ADAL" clId="{28984DD7-1A16-470C-81DF-2DC87F907BAF}" dt="2020-05-18T13:18:19.656" v="430" actId="1076"/>
          <ac:spMkLst>
            <pc:docMk/>
            <pc:sldMk cId="3953643583" sldId="2300"/>
            <ac:spMk id="5" creationId="{00000000-0000-0000-0000-000000000000}"/>
          </ac:spMkLst>
        </pc:spChg>
        <pc:spChg chg="mod">
          <ac:chgData name="Alicia Forsythe" userId="fa655dbb-ff3c-4c86-8b4b-19aead9093e9" providerId="ADAL" clId="{28984DD7-1A16-470C-81DF-2DC87F907BAF}" dt="2020-05-18T13:18:53.332" v="434" actId="12"/>
          <ac:spMkLst>
            <pc:docMk/>
            <pc:sldMk cId="3953643583" sldId="2300"/>
            <ac:spMk id="7" creationId="{6926DDC3-FAEE-430B-81FC-5337C726120F}"/>
          </ac:spMkLst>
        </pc:spChg>
      </pc:sldChg>
      <pc:sldChg chg="del">
        <pc:chgData name="Alicia Forsythe" userId="fa655dbb-ff3c-4c86-8b4b-19aead9093e9" providerId="ADAL" clId="{28984DD7-1A16-470C-81DF-2DC87F907BAF}" dt="2020-05-18T13:01:56.656" v="127" actId="2696"/>
        <pc:sldMkLst>
          <pc:docMk/>
          <pc:sldMk cId="2643542487" sldId="2307"/>
        </pc:sldMkLst>
      </pc:sldChg>
      <pc:sldChg chg="del">
        <pc:chgData name="Alicia Forsythe" userId="fa655dbb-ff3c-4c86-8b4b-19aead9093e9" providerId="ADAL" clId="{28984DD7-1A16-470C-81DF-2DC87F907BAF}" dt="2020-05-18T13:01:56.656" v="127" actId="2696"/>
        <pc:sldMkLst>
          <pc:docMk/>
          <pc:sldMk cId="1079088416" sldId="2308"/>
        </pc:sldMkLst>
      </pc:sldChg>
      <pc:sldChg chg="modSp mod">
        <pc:chgData name="Alicia Forsythe" userId="fa655dbb-ff3c-4c86-8b4b-19aead9093e9" providerId="ADAL" clId="{28984DD7-1A16-470C-81DF-2DC87F907BAF}" dt="2020-05-18T13:07:08.525" v="182" actId="1076"/>
        <pc:sldMkLst>
          <pc:docMk/>
          <pc:sldMk cId="2792082906" sldId="2314"/>
        </pc:sldMkLst>
        <pc:spChg chg="mod">
          <ac:chgData name="Alicia Forsythe" userId="fa655dbb-ff3c-4c86-8b4b-19aead9093e9" providerId="ADAL" clId="{28984DD7-1A16-470C-81DF-2DC87F907BAF}" dt="2020-05-18T13:07:08.525" v="182" actId="1076"/>
          <ac:spMkLst>
            <pc:docMk/>
            <pc:sldMk cId="2792082906" sldId="2314"/>
            <ac:spMk id="7" creationId="{A0C95D46-E1E4-470F-A758-662447183AF5}"/>
          </ac:spMkLst>
        </pc:spChg>
      </pc:sldChg>
      <pc:sldChg chg="modSp mod">
        <pc:chgData name="Alicia Forsythe" userId="fa655dbb-ff3c-4c86-8b4b-19aead9093e9" providerId="ADAL" clId="{28984DD7-1A16-470C-81DF-2DC87F907BAF}" dt="2020-05-19T00:12:20.406" v="953" actId="1038"/>
        <pc:sldMkLst>
          <pc:docMk/>
          <pc:sldMk cId="3647737237" sldId="2316"/>
        </pc:sldMkLst>
        <pc:spChg chg="mod">
          <ac:chgData name="Alicia Forsythe" userId="fa655dbb-ff3c-4c86-8b4b-19aead9093e9" providerId="ADAL" clId="{28984DD7-1A16-470C-81DF-2DC87F907BAF}" dt="2020-05-18T13:16:52.260" v="416"/>
          <ac:spMkLst>
            <pc:docMk/>
            <pc:sldMk cId="3647737237" sldId="2316"/>
            <ac:spMk id="3" creationId="{00000000-0000-0000-0000-000000000000}"/>
          </ac:spMkLst>
        </pc:spChg>
        <pc:spChg chg="mod">
          <ac:chgData name="Alicia Forsythe" userId="fa655dbb-ff3c-4c86-8b4b-19aead9093e9" providerId="ADAL" clId="{28984DD7-1A16-470C-81DF-2DC87F907BAF}" dt="2020-05-18T13:10:42.273" v="192" actId="255"/>
          <ac:spMkLst>
            <pc:docMk/>
            <pc:sldMk cId="3647737237" sldId="2316"/>
            <ac:spMk id="7" creationId="{0E4E0EEC-A299-4F36-ABA2-0D2BA8AE3AD4}"/>
          </ac:spMkLst>
        </pc:spChg>
        <pc:spChg chg="mod">
          <ac:chgData name="Alicia Forsythe" userId="fa655dbb-ff3c-4c86-8b4b-19aead9093e9" providerId="ADAL" clId="{28984DD7-1A16-470C-81DF-2DC87F907BAF}" dt="2020-05-19T00:12:20.406" v="953" actId="1038"/>
          <ac:spMkLst>
            <pc:docMk/>
            <pc:sldMk cId="3647737237" sldId="2316"/>
            <ac:spMk id="8" creationId="{00000000-0000-0000-0000-000000000000}"/>
          </ac:spMkLst>
        </pc:spChg>
      </pc:sldChg>
      <pc:sldChg chg="modSp mod">
        <pc:chgData name="Alicia Forsythe" userId="fa655dbb-ff3c-4c86-8b4b-19aead9093e9" providerId="ADAL" clId="{28984DD7-1A16-470C-81DF-2DC87F907BAF}" dt="2020-05-18T13:18:02.440" v="429" actId="20577"/>
        <pc:sldMkLst>
          <pc:docMk/>
          <pc:sldMk cId="668823166" sldId="2317"/>
        </pc:sldMkLst>
        <pc:spChg chg="mod">
          <ac:chgData name="Alicia Forsythe" userId="fa655dbb-ff3c-4c86-8b4b-19aead9093e9" providerId="ADAL" clId="{28984DD7-1A16-470C-81DF-2DC87F907BAF}" dt="2020-05-18T13:18:02.440" v="429" actId="20577"/>
          <ac:spMkLst>
            <pc:docMk/>
            <pc:sldMk cId="668823166" sldId="2317"/>
            <ac:spMk id="4" creationId="{8AAF3C54-8259-4495-AB4A-F6EC1D03F6E6}"/>
          </ac:spMkLst>
        </pc:spChg>
      </pc:sldChg>
      <pc:sldChg chg="modSp mod">
        <pc:chgData name="Alicia Forsythe" userId="fa655dbb-ff3c-4c86-8b4b-19aead9093e9" providerId="ADAL" clId="{28984DD7-1A16-470C-81DF-2DC87F907BAF}" dt="2020-05-18T13:17:11.106" v="418"/>
        <pc:sldMkLst>
          <pc:docMk/>
          <pc:sldMk cId="587829769" sldId="2318"/>
        </pc:sldMkLst>
        <pc:spChg chg="mod">
          <ac:chgData name="Alicia Forsythe" userId="fa655dbb-ff3c-4c86-8b4b-19aead9093e9" providerId="ADAL" clId="{28984DD7-1A16-470C-81DF-2DC87F907BAF}" dt="2020-05-18T13:17:11.106" v="418"/>
          <ac:spMkLst>
            <pc:docMk/>
            <pc:sldMk cId="587829769" sldId="2318"/>
            <ac:spMk id="3" creationId="{00000000-0000-0000-0000-000000000000}"/>
          </ac:spMkLst>
        </pc:spChg>
        <pc:spChg chg="mod">
          <ac:chgData name="Alicia Forsythe" userId="fa655dbb-ff3c-4c86-8b4b-19aead9093e9" providerId="ADAL" clId="{28984DD7-1A16-470C-81DF-2DC87F907BAF}" dt="2020-05-18T13:05:08.356" v="161" actId="12"/>
          <ac:spMkLst>
            <pc:docMk/>
            <pc:sldMk cId="587829769" sldId="2318"/>
            <ac:spMk id="9" creationId="{128C7C86-C17B-4540-9160-C8A4721D02B3}"/>
          </ac:spMkLst>
        </pc:spChg>
      </pc:sldChg>
      <pc:sldChg chg="modSp mod">
        <pc:chgData name="Alicia Forsythe" userId="fa655dbb-ff3c-4c86-8b4b-19aead9093e9" providerId="ADAL" clId="{28984DD7-1A16-470C-81DF-2DC87F907BAF}" dt="2020-05-18T13:17:04.923" v="417"/>
        <pc:sldMkLst>
          <pc:docMk/>
          <pc:sldMk cId="467930797" sldId="2319"/>
        </pc:sldMkLst>
        <pc:spChg chg="mod">
          <ac:chgData name="Alicia Forsythe" userId="fa655dbb-ff3c-4c86-8b4b-19aead9093e9" providerId="ADAL" clId="{28984DD7-1A16-470C-81DF-2DC87F907BAF}" dt="2020-05-18T13:17:04.923" v="417"/>
          <ac:spMkLst>
            <pc:docMk/>
            <pc:sldMk cId="467930797" sldId="2319"/>
            <ac:spMk id="3" creationId="{00000000-0000-0000-0000-000000000000}"/>
          </ac:spMkLst>
        </pc:spChg>
        <pc:spChg chg="mod">
          <ac:chgData name="Alicia Forsythe" userId="fa655dbb-ff3c-4c86-8b4b-19aead9093e9" providerId="ADAL" clId="{28984DD7-1A16-470C-81DF-2DC87F907BAF}" dt="2020-05-18T13:06:23.473" v="181" actId="27636"/>
          <ac:spMkLst>
            <pc:docMk/>
            <pc:sldMk cId="467930797" sldId="2319"/>
            <ac:spMk id="8" creationId="{C7037B0D-4072-4493-B9ED-5247D7E785D2}"/>
          </ac:spMkLst>
        </pc:spChg>
      </pc:sldChg>
      <pc:sldChg chg="modSp mod">
        <pc:chgData name="Alicia Forsythe" userId="fa655dbb-ff3c-4c86-8b4b-19aead9093e9" providerId="ADAL" clId="{28984DD7-1A16-470C-81DF-2DC87F907BAF}" dt="2020-05-19T00:11:15.423" v="934" actId="27636"/>
        <pc:sldMkLst>
          <pc:docMk/>
          <pc:sldMk cId="1571375648" sldId="2320"/>
        </pc:sldMkLst>
        <pc:spChg chg="mod">
          <ac:chgData name="Alicia Forsythe" userId="fa655dbb-ff3c-4c86-8b4b-19aead9093e9" providerId="ADAL" clId="{28984DD7-1A16-470C-81DF-2DC87F907BAF}" dt="2020-05-19T00:11:15.423" v="934" actId="27636"/>
          <ac:spMkLst>
            <pc:docMk/>
            <pc:sldMk cId="1571375648" sldId="2320"/>
            <ac:spMk id="8" creationId="{59B943DA-FC58-4472-8059-7FF4C5607A91}"/>
          </ac:spMkLst>
        </pc:spChg>
      </pc:sldChg>
      <pc:sldChg chg="modSp mod">
        <pc:chgData name="Alicia Forsythe" userId="fa655dbb-ff3c-4c86-8b4b-19aead9093e9" providerId="ADAL" clId="{28984DD7-1A16-470C-81DF-2DC87F907BAF}" dt="2020-05-18T13:17:41.873" v="421" actId="20577"/>
        <pc:sldMkLst>
          <pc:docMk/>
          <pc:sldMk cId="4003660023" sldId="2321"/>
        </pc:sldMkLst>
        <pc:spChg chg="mod">
          <ac:chgData name="Alicia Forsythe" userId="fa655dbb-ff3c-4c86-8b4b-19aead9093e9" providerId="ADAL" clId="{28984DD7-1A16-470C-81DF-2DC87F907BAF}" dt="2020-05-18T13:17:41.873" v="421" actId="20577"/>
          <ac:spMkLst>
            <pc:docMk/>
            <pc:sldMk cId="4003660023" sldId="2321"/>
            <ac:spMk id="3" creationId="{00000000-0000-0000-0000-000000000000}"/>
          </ac:spMkLst>
        </pc:spChg>
        <pc:spChg chg="mod">
          <ac:chgData name="Alicia Forsythe" userId="fa655dbb-ff3c-4c86-8b4b-19aead9093e9" providerId="ADAL" clId="{28984DD7-1A16-470C-81DF-2DC87F907BAF}" dt="2020-05-18T13:11:37.173" v="196" actId="255"/>
          <ac:spMkLst>
            <pc:docMk/>
            <pc:sldMk cId="4003660023" sldId="2321"/>
            <ac:spMk id="8" creationId="{0BD0DB94-0BDB-40B7-816F-8ABDBDC43EC0}"/>
          </ac:spMkLst>
        </pc:spChg>
      </pc:sldChg>
      <pc:sldChg chg="modSp mod">
        <pc:chgData name="Alicia Forsythe" userId="fa655dbb-ff3c-4c86-8b4b-19aead9093e9" providerId="ADAL" clId="{28984DD7-1A16-470C-81DF-2DC87F907BAF}" dt="2020-05-18T13:16:27.790" v="413" actId="20577"/>
        <pc:sldMkLst>
          <pc:docMk/>
          <pc:sldMk cId="184226573" sldId="2322"/>
        </pc:sldMkLst>
        <pc:spChg chg="mod">
          <ac:chgData name="Alicia Forsythe" userId="fa655dbb-ff3c-4c86-8b4b-19aead9093e9" providerId="ADAL" clId="{28984DD7-1A16-470C-81DF-2DC87F907BAF}" dt="2020-05-18T13:16:27.790" v="413" actId="20577"/>
          <ac:spMkLst>
            <pc:docMk/>
            <pc:sldMk cId="184226573" sldId="2322"/>
            <ac:spMk id="3" creationId="{00000000-0000-0000-0000-000000000000}"/>
          </ac:spMkLst>
        </pc:spChg>
        <pc:spChg chg="mod">
          <ac:chgData name="Alicia Forsythe" userId="fa655dbb-ff3c-4c86-8b4b-19aead9093e9" providerId="ADAL" clId="{28984DD7-1A16-470C-81DF-2DC87F907BAF}" dt="2020-05-18T13:16:15.742" v="412" actId="20577"/>
          <ac:spMkLst>
            <pc:docMk/>
            <pc:sldMk cId="184226573" sldId="2322"/>
            <ac:spMk id="7" creationId="{79D23B22-67D6-45B6-9815-D0C27275B399}"/>
          </ac:spMkLst>
        </pc:spChg>
      </pc:sldChg>
      <pc:sldChg chg="modSp mod">
        <pc:chgData name="Alicia Forsythe" userId="fa655dbb-ff3c-4c86-8b4b-19aead9093e9" providerId="ADAL" clId="{28984DD7-1A16-470C-81DF-2DC87F907BAF}" dt="2020-05-18T13:17:17.673" v="419"/>
        <pc:sldMkLst>
          <pc:docMk/>
          <pc:sldMk cId="2599686091" sldId="2323"/>
        </pc:sldMkLst>
        <pc:spChg chg="mod">
          <ac:chgData name="Alicia Forsythe" userId="fa655dbb-ff3c-4c86-8b4b-19aead9093e9" providerId="ADAL" clId="{28984DD7-1A16-470C-81DF-2DC87F907BAF}" dt="2020-05-18T13:17:17.673" v="419"/>
          <ac:spMkLst>
            <pc:docMk/>
            <pc:sldMk cId="2599686091" sldId="2323"/>
            <ac:spMk id="3" creationId="{00000000-0000-0000-0000-000000000000}"/>
          </ac:spMkLst>
        </pc:spChg>
        <pc:spChg chg="mod">
          <ac:chgData name="Alicia Forsythe" userId="fa655dbb-ff3c-4c86-8b4b-19aead9093e9" providerId="ADAL" clId="{28984DD7-1A16-470C-81DF-2DC87F907BAF}" dt="2020-05-18T13:04:22.223" v="153" actId="6549"/>
          <ac:spMkLst>
            <pc:docMk/>
            <pc:sldMk cId="2599686091" sldId="2323"/>
            <ac:spMk id="9" creationId="{128C7C86-C17B-4540-9160-C8A4721D02B3}"/>
          </ac:spMkLst>
        </pc:spChg>
      </pc:sldChg>
      <pc:sldChg chg="modSp">
        <pc:chgData name="Alicia Forsythe" userId="fa655dbb-ff3c-4c86-8b4b-19aead9093e9" providerId="ADAL" clId="{28984DD7-1A16-470C-81DF-2DC87F907BAF}" dt="2020-05-18T13:16:40.456" v="414"/>
        <pc:sldMkLst>
          <pc:docMk/>
          <pc:sldMk cId="2566169396" sldId="2325"/>
        </pc:sldMkLst>
        <pc:spChg chg="mod">
          <ac:chgData name="Alicia Forsythe" userId="fa655dbb-ff3c-4c86-8b4b-19aead9093e9" providerId="ADAL" clId="{28984DD7-1A16-470C-81DF-2DC87F907BAF}" dt="2020-05-18T13:16:40.456" v="414"/>
          <ac:spMkLst>
            <pc:docMk/>
            <pc:sldMk cId="2566169396" sldId="2325"/>
            <ac:spMk id="3" creationId="{00000000-0000-0000-0000-000000000000}"/>
          </ac:spMkLst>
        </pc:spChg>
      </pc:sldChg>
    </pc:docChg>
  </pc:docChgLst>
  <pc:docChgLst>
    <pc:chgData name="Alicia Forsythe" userId="S::alicia.forsythe@sitesreservoirproject.onmicrosoft.com::fa655dbb-ff3c-4c86-8b4b-19aead9093e9" providerId="AD" clId="Web-{96026835-D0F3-9380-9D3B-E6960E2593FA}"/>
    <pc:docChg chg="modSld">
      <pc:chgData name="Alicia Forsythe" userId="S::alicia.forsythe@sitesreservoirproject.onmicrosoft.com::fa655dbb-ff3c-4c86-8b4b-19aead9093e9" providerId="AD" clId="Web-{96026835-D0F3-9380-9D3B-E6960E2593FA}" dt="2019-11-12T18:27:49.035" v="47"/>
      <pc:docMkLst>
        <pc:docMk/>
      </pc:docMkLst>
    </pc:docChg>
  </pc:docChgLst>
  <pc:docChgLst>
    <pc:chgData name="Alicia Forsythe" userId="S::alicia.forsythe@sitesreservoirproject.onmicrosoft.com::fa655dbb-ff3c-4c86-8b4b-19aead9093e9" providerId="AD" clId="Web-{7F3F28AB-9093-ED4B-4A35-D0B489452086}"/>
    <pc:docChg chg="addSld delSld modSld sldOrd">
      <pc:chgData name="Alicia Forsythe" userId="S::alicia.forsythe@sitesreservoirproject.onmicrosoft.com::fa655dbb-ff3c-4c86-8b4b-19aead9093e9" providerId="AD" clId="Web-{7F3F28AB-9093-ED4B-4A35-D0B489452086}" dt="2019-11-14T20:13:50.898" v="339"/>
      <pc:docMkLst>
        <pc:docMk/>
      </pc:docMkLst>
    </pc:docChg>
  </pc:docChgLst>
  <pc:docChgLst>
    <pc:chgData name="Monique Briard" userId="S::monique.briard@sitesreservoirproject.onmicrosoft.com::b002a124-6652-4ecd-b9c8-b0b6e36c7c86" providerId="AD" clId="Web-{013CA573-700C-2F84-CA51-5EF73877DA46}"/>
    <pc:docChg chg="addSld modSld">
      <pc:chgData name="Monique Briard" userId="S::monique.briard@sitesreservoirproject.onmicrosoft.com::b002a124-6652-4ecd-b9c8-b0b6e36c7c86" providerId="AD" clId="Web-{013CA573-700C-2F84-CA51-5EF73877DA46}" dt="2020-05-12T22:36:57.680" v="4"/>
      <pc:docMkLst>
        <pc:docMk/>
      </pc:docMkLst>
      <pc:sldChg chg="addSp delSp modSp">
        <pc:chgData name="Monique Briard" userId="S::monique.briard@sitesreservoirproject.onmicrosoft.com::b002a124-6652-4ecd-b9c8-b0b6e36c7c86" providerId="AD" clId="Web-{013CA573-700C-2F84-CA51-5EF73877DA46}" dt="2020-05-12T22:36:50.633" v="3"/>
        <pc:sldMkLst>
          <pc:docMk/>
          <pc:sldMk cId="3153990444" sldId="2302"/>
        </pc:sldMkLst>
        <pc:picChg chg="add del mod">
          <ac:chgData name="Monique Briard" userId="S::monique.briard@sitesreservoirproject.onmicrosoft.com::b002a124-6652-4ecd-b9c8-b0b6e36c7c86" providerId="AD" clId="Web-{013CA573-700C-2F84-CA51-5EF73877DA46}" dt="2020-05-12T22:36:50.633" v="3"/>
          <ac:picMkLst>
            <pc:docMk/>
            <pc:sldMk cId="3153990444" sldId="2302"/>
            <ac:picMk id="4" creationId="{81459CD0-5DFE-4F3B-9D49-11BF613C8760}"/>
          </ac:picMkLst>
        </pc:picChg>
        <pc:picChg chg="add del mod">
          <ac:chgData name="Monique Briard" userId="S::monique.briard@sitesreservoirproject.onmicrosoft.com::b002a124-6652-4ecd-b9c8-b0b6e36c7c86" providerId="AD" clId="Web-{013CA573-700C-2F84-CA51-5EF73877DA46}" dt="2020-05-12T22:36:47.555" v="2"/>
          <ac:picMkLst>
            <pc:docMk/>
            <pc:sldMk cId="3153990444" sldId="2302"/>
            <ac:picMk id="8" creationId="{BA6B69BF-666C-4358-95EA-506F54A22C7C}"/>
          </ac:picMkLst>
        </pc:picChg>
      </pc:sldChg>
      <pc:sldChg chg="new">
        <pc:chgData name="Monique Briard" userId="S::monique.briard@sitesreservoirproject.onmicrosoft.com::b002a124-6652-4ecd-b9c8-b0b6e36c7c86" providerId="AD" clId="Web-{013CA573-700C-2F84-CA51-5EF73877DA46}" dt="2020-05-12T22:36:57.680" v="4"/>
        <pc:sldMkLst>
          <pc:docMk/>
          <pc:sldMk cId="682476514" sldId="2318"/>
        </pc:sldMkLst>
      </pc:sldChg>
    </pc:docChg>
  </pc:docChgLst>
  <pc:docChgLst>
    <pc:chgData name="Kevin Spesert" userId="S::kevin.spesert@sitesreservoirproject.onmicrosoft.com::2e8aef0b-ced3-4ab6-8d6c-e9b25e4f0d26" providerId="AD" clId="Web-{51B7BDD9-FEDD-80A0-FC4E-97D1B1D0FBE0}"/>
    <pc:docChg chg="modSld">
      <pc:chgData name="Kevin Spesert" userId="S::kevin.spesert@sitesreservoirproject.onmicrosoft.com::2e8aef0b-ced3-4ab6-8d6c-e9b25e4f0d26" providerId="AD" clId="Web-{51B7BDD9-FEDD-80A0-FC4E-97D1B1D0FBE0}" dt="2019-11-13T17:33:04.209" v="1" actId="20577"/>
      <pc:docMkLst>
        <pc:docMk/>
      </pc:docMkLst>
      <pc:sldChg chg="modSp">
        <pc:chgData name="Kevin Spesert" userId="S::kevin.spesert@sitesreservoirproject.onmicrosoft.com::2e8aef0b-ced3-4ab6-8d6c-e9b25e4f0d26" providerId="AD" clId="Web-{51B7BDD9-FEDD-80A0-FC4E-97D1B1D0FBE0}" dt="2019-11-13T17:33:04.209" v="1" actId="20577"/>
        <pc:sldMkLst>
          <pc:docMk/>
          <pc:sldMk cId="669013736" sldId="2133"/>
        </pc:sldMkLst>
        <pc:spChg chg="mod">
          <ac:chgData name="Kevin Spesert" userId="S::kevin.spesert@sitesreservoirproject.onmicrosoft.com::2e8aef0b-ced3-4ab6-8d6c-e9b25e4f0d26" providerId="AD" clId="Web-{51B7BDD9-FEDD-80A0-FC4E-97D1B1D0FBE0}" dt="2019-11-13T17:33:04.209" v="1" actId="20577"/>
          <ac:spMkLst>
            <pc:docMk/>
            <pc:sldMk cId="669013736" sldId="2133"/>
            <ac:spMk id="5" creationId="{00000000-0000-0000-0000-000000000000}"/>
          </ac:spMkLst>
        </pc:spChg>
      </pc:sldChg>
    </pc:docChg>
  </pc:docChgLst>
  <pc:docChgLst>
    <pc:chgData name="JP Robinette" userId="86f21c0f-a58e-443f-ad0c-75be61ab4858" providerId="ADAL" clId="{9726CB01-070E-47BF-A0B6-BAB2000F4E20}"/>
    <pc:docChg chg="undo modSld">
      <pc:chgData name="JP Robinette" userId="86f21c0f-a58e-443f-ad0c-75be61ab4858" providerId="ADAL" clId="{9726CB01-070E-47BF-A0B6-BAB2000F4E20}" dt="2020-03-17T15:20:45.186" v="3" actId="14734"/>
      <pc:docMkLst>
        <pc:docMk/>
      </pc:docMkLst>
      <pc:sldChg chg="modSp">
        <pc:chgData name="JP Robinette" userId="86f21c0f-a58e-443f-ad0c-75be61ab4858" providerId="ADAL" clId="{9726CB01-070E-47BF-A0B6-BAB2000F4E20}" dt="2020-03-17T15:20:45.186" v="3" actId="14734"/>
        <pc:sldMkLst>
          <pc:docMk/>
          <pc:sldMk cId="2643542487" sldId="2307"/>
        </pc:sldMkLst>
        <pc:graphicFrameChg chg="modGraphic">
          <ac:chgData name="JP Robinette" userId="86f21c0f-a58e-443f-ad0c-75be61ab4858" providerId="ADAL" clId="{9726CB01-070E-47BF-A0B6-BAB2000F4E20}" dt="2020-03-17T15:20:45.186" v="3" actId="14734"/>
          <ac:graphicFrameMkLst>
            <pc:docMk/>
            <pc:sldMk cId="2643542487" sldId="2307"/>
            <ac:graphicFrameMk id="7" creationId="{2D219077-6BE5-49CA-936C-98A2F534F76D}"/>
          </ac:graphicFrameMkLst>
        </pc:graphicFrameChg>
      </pc:sldChg>
    </pc:docChg>
  </pc:docChgLst>
  <pc:docChgLst>
    <pc:chgData name="Laurie Herson" userId="S::laurie.herson@sitesreservoirproject.onmicrosoft.com::8a375d61-9998-4a3a-b5cb-ceb9fc8bde87" providerId="AD" clId="Web-{9B33F627-818B-7E19-F1DC-EA0EFC2A5C38}"/>
    <pc:docChg chg="modSld">
      <pc:chgData name="Laurie Herson" userId="S::laurie.herson@sitesreservoirproject.onmicrosoft.com::8a375d61-9998-4a3a-b5cb-ceb9fc8bde87" providerId="AD" clId="Web-{9B33F627-818B-7E19-F1DC-EA0EFC2A5C38}" dt="2020-01-29T16:19:38.157" v="9" actId="20577"/>
      <pc:docMkLst>
        <pc:docMk/>
      </pc:docMkLst>
      <pc:sldChg chg="modSp">
        <pc:chgData name="Laurie Herson" userId="S::laurie.herson@sitesreservoirproject.onmicrosoft.com::8a375d61-9998-4a3a-b5cb-ceb9fc8bde87" providerId="AD" clId="Web-{9B33F627-818B-7E19-F1DC-EA0EFC2A5C38}" dt="2020-01-29T16:19:38.141" v="8" actId="20577"/>
        <pc:sldMkLst>
          <pc:docMk/>
          <pc:sldMk cId="236494341" sldId="2278"/>
        </pc:sldMkLst>
        <pc:spChg chg="mod">
          <ac:chgData name="Laurie Herson" userId="S::laurie.herson@sitesreservoirproject.onmicrosoft.com::8a375d61-9998-4a3a-b5cb-ceb9fc8bde87" providerId="AD" clId="Web-{9B33F627-818B-7E19-F1DC-EA0EFC2A5C38}" dt="2020-01-29T16:19:38.141" v="8" actId="20577"/>
          <ac:spMkLst>
            <pc:docMk/>
            <pc:sldMk cId="236494341" sldId="2278"/>
            <ac:spMk id="5" creationId="{00000000-0000-0000-0000-000000000000}"/>
          </ac:spMkLst>
        </pc:spChg>
      </pc:sldChg>
    </pc:docChg>
  </pc:docChgLst>
  <pc:docChgLst>
    <pc:chgData name="John Spranza" userId="S::john.spranza@sitesreservoirproject.onmicrosoft.com::2cb20c42-13ee-49fc-89ad-30b140628195" providerId="AD" clId="Web-{BB3727AD-68D0-0F93-F564-1D8ED501E850}"/>
    <pc:docChg chg="modSld">
      <pc:chgData name="John Spranza" userId="S::john.spranza@sitesreservoirproject.onmicrosoft.com::2cb20c42-13ee-49fc-89ad-30b140628195" providerId="AD" clId="Web-{BB3727AD-68D0-0F93-F564-1D8ED501E850}" dt="2019-11-12T18:54:58.138" v="812" actId="20577"/>
      <pc:docMkLst>
        <pc:docMk/>
      </pc:docMkLst>
    </pc:docChg>
  </pc:docChgLst>
  <pc:docChgLst>
    <pc:chgData name="Monique Briard" userId="S::monique.briard@sitesreservoirproject.onmicrosoft.com::b002a124-6652-4ecd-b9c8-b0b6e36c7c86" providerId="AD" clId="Web-{AC143371-2AC5-253D-B0D9-82FBC48BEA2E}"/>
    <pc:docChg chg="addSld delSld modSld">
      <pc:chgData name="Monique Briard" userId="S::monique.briard@sitesreservoirproject.onmicrosoft.com::b002a124-6652-4ecd-b9c8-b0b6e36c7c86" providerId="AD" clId="Web-{AC143371-2AC5-253D-B0D9-82FBC48BEA2E}" dt="2020-05-12T22:41:48.225" v="5"/>
      <pc:docMkLst>
        <pc:docMk/>
      </pc:docMkLst>
      <pc:sldChg chg="addSp delSp modSp">
        <pc:chgData name="Monique Briard" userId="S::monique.briard@sitesreservoirproject.onmicrosoft.com::b002a124-6652-4ecd-b9c8-b0b6e36c7c86" providerId="AD" clId="Web-{AC143371-2AC5-253D-B0D9-82FBC48BEA2E}" dt="2020-05-12T22:41:48.225" v="5"/>
        <pc:sldMkLst>
          <pc:docMk/>
          <pc:sldMk cId="3737408705" sldId="2313"/>
        </pc:sldMkLst>
        <pc:picChg chg="add del mod">
          <ac:chgData name="Monique Briard" userId="S::monique.briard@sitesreservoirproject.onmicrosoft.com::b002a124-6652-4ecd-b9c8-b0b6e36c7c86" providerId="AD" clId="Web-{AC143371-2AC5-253D-B0D9-82FBC48BEA2E}" dt="2020-05-12T22:41:48.225" v="5"/>
          <ac:picMkLst>
            <pc:docMk/>
            <pc:sldMk cId="3737408705" sldId="2313"/>
            <ac:picMk id="4" creationId="{0FBA22C0-5C27-4B0C-8796-4CC82D09FBD7}"/>
          </ac:picMkLst>
        </pc:picChg>
      </pc:sldChg>
      <pc:sldChg chg="add replId">
        <pc:chgData name="Monique Briard" userId="S::monique.briard@sitesreservoirproject.onmicrosoft.com::b002a124-6652-4ecd-b9c8-b0b6e36c7c86" providerId="AD" clId="Web-{AC143371-2AC5-253D-B0D9-82FBC48BEA2E}" dt="2020-05-12T22:41:14.176" v="1"/>
        <pc:sldMkLst>
          <pc:docMk/>
          <pc:sldMk cId="587829769" sldId="2318"/>
        </pc:sldMkLst>
      </pc:sldChg>
      <pc:sldChg chg="del">
        <pc:chgData name="Monique Briard" userId="S::monique.briard@sitesreservoirproject.onmicrosoft.com::b002a124-6652-4ecd-b9c8-b0b6e36c7c86" providerId="AD" clId="Web-{AC143371-2AC5-253D-B0D9-82FBC48BEA2E}" dt="2020-05-12T22:41:10.379" v="0"/>
        <pc:sldMkLst>
          <pc:docMk/>
          <pc:sldMk cId="682476514" sldId="2318"/>
        </pc:sldMkLst>
      </pc:sldChg>
    </pc:docChg>
  </pc:docChgLst>
  <pc:docChgLst>
    <pc:chgData name="Alicia Forsythe" userId="fa655dbb-ff3c-4c86-8b4b-19aead9093e9" providerId="ADAL" clId="{FC3DF98F-7C14-410F-B5C0-CBDFA21BDA44}"/>
    <pc:docChg chg="undo custSel addSld delSld modSld">
      <pc:chgData name="Alicia Forsythe" userId="fa655dbb-ff3c-4c86-8b4b-19aead9093e9" providerId="ADAL" clId="{FC3DF98F-7C14-410F-B5C0-CBDFA21BDA44}" dt="2020-08-18T04:48:52.008" v="6771" actId="20577"/>
      <pc:docMkLst>
        <pc:docMk/>
      </pc:docMkLst>
      <pc:sldChg chg="modSp mod">
        <pc:chgData name="Alicia Forsythe" userId="fa655dbb-ff3c-4c86-8b4b-19aead9093e9" providerId="ADAL" clId="{FC3DF98F-7C14-410F-B5C0-CBDFA21BDA44}" dt="2020-08-18T04:31:29.417" v="6763" actId="20577"/>
        <pc:sldMkLst>
          <pc:docMk/>
          <pc:sldMk cId="1674977909" sldId="2258"/>
        </pc:sldMkLst>
        <pc:spChg chg="mod">
          <ac:chgData name="Alicia Forsythe" userId="fa655dbb-ff3c-4c86-8b4b-19aead9093e9" providerId="ADAL" clId="{FC3DF98F-7C14-410F-B5C0-CBDFA21BDA44}" dt="2020-08-17T19:34:38.687" v="1124" actId="6549"/>
          <ac:spMkLst>
            <pc:docMk/>
            <pc:sldMk cId="1674977909" sldId="2258"/>
            <ac:spMk id="3" creationId="{00000000-0000-0000-0000-000000000000}"/>
          </ac:spMkLst>
        </pc:spChg>
        <pc:spChg chg="mod">
          <ac:chgData name="Alicia Forsythe" userId="fa655dbb-ff3c-4c86-8b4b-19aead9093e9" providerId="ADAL" clId="{FC3DF98F-7C14-410F-B5C0-CBDFA21BDA44}" dt="2020-08-18T04:31:29.417" v="6763" actId="20577"/>
          <ac:spMkLst>
            <pc:docMk/>
            <pc:sldMk cId="1674977909" sldId="2258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FC3DF98F-7C14-410F-B5C0-CBDFA21BDA44}" dt="2020-08-17T19:05:14.622" v="32" actId="20577"/>
        <pc:sldMkLst>
          <pc:docMk/>
          <pc:sldMk cId="726897224" sldId="2268"/>
        </pc:sldMkLst>
        <pc:spChg chg="mod">
          <ac:chgData name="Alicia Forsythe" userId="fa655dbb-ff3c-4c86-8b4b-19aead9093e9" providerId="ADAL" clId="{FC3DF98F-7C14-410F-B5C0-CBDFA21BDA44}" dt="2020-08-17T19:05:14.622" v="32" actId="20577"/>
          <ac:spMkLst>
            <pc:docMk/>
            <pc:sldMk cId="726897224" sldId="2268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FC3DF98F-7C14-410F-B5C0-CBDFA21BDA44}" dt="2020-08-18T02:57:28.330" v="5539" actId="15"/>
        <pc:sldMkLst>
          <pc:docMk/>
          <pc:sldMk cId="1440799014" sldId="2282"/>
        </pc:sldMkLst>
        <pc:spChg chg="mod">
          <ac:chgData name="Alicia Forsythe" userId="fa655dbb-ff3c-4c86-8b4b-19aead9093e9" providerId="ADAL" clId="{FC3DF98F-7C14-410F-B5C0-CBDFA21BDA44}" dt="2020-08-18T02:57:28.330" v="5539" actId="15"/>
          <ac:spMkLst>
            <pc:docMk/>
            <pc:sldMk cId="1440799014" sldId="2282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FC3DF98F-7C14-410F-B5C0-CBDFA21BDA44}" dt="2020-08-17T19:05:40.974" v="34" actId="20577"/>
        <pc:sldMkLst>
          <pc:docMk/>
          <pc:sldMk cId="3153990444" sldId="2302"/>
        </pc:sldMkLst>
        <pc:spChg chg="mod">
          <ac:chgData name="Alicia Forsythe" userId="fa655dbb-ff3c-4c86-8b4b-19aead9093e9" providerId="ADAL" clId="{FC3DF98F-7C14-410F-B5C0-CBDFA21BDA44}" dt="2020-08-17T19:05:40.974" v="34" actId="20577"/>
          <ac:spMkLst>
            <pc:docMk/>
            <pc:sldMk cId="3153990444" sldId="2302"/>
            <ac:spMk id="3" creationId="{00000000-0000-0000-0000-000000000000}"/>
          </ac:spMkLst>
        </pc:spChg>
      </pc:sldChg>
      <pc:sldChg chg="modSp mod">
        <pc:chgData name="Alicia Forsythe" userId="fa655dbb-ff3c-4c86-8b4b-19aead9093e9" providerId="ADAL" clId="{FC3DF98F-7C14-410F-B5C0-CBDFA21BDA44}" dt="2020-08-18T02:55:42.605" v="5530" actId="12"/>
        <pc:sldMkLst>
          <pc:docMk/>
          <pc:sldMk cId="4206080626" sldId="2326"/>
        </pc:sldMkLst>
        <pc:spChg chg="mod">
          <ac:chgData name="Alicia Forsythe" userId="fa655dbb-ff3c-4c86-8b4b-19aead9093e9" providerId="ADAL" clId="{FC3DF98F-7C14-410F-B5C0-CBDFA21BDA44}" dt="2020-08-17T19:33:53.382" v="1114" actId="20577"/>
          <ac:spMkLst>
            <pc:docMk/>
            <pc:sldMk cId="4206080626" sldId="2326"/>
            <ac:spMk id="3" creationId="{00000000-0000-0000-0000-000000000000}"/>
          </ac:spMkLst>
        </pc:spChg>
        <pc:spChg chg="mod">
          <ac:chgData name="Alicia Forsythe" userId="fa655dbb-ff3c-4c86-8b4b-19aead9093e9" providerId="ADAL" clId="{FC3DF98F-7C14-410F-B5C0-CBDFA21BDA44}" dt="2020-08-18T02:55:42.605" v="5530" actId="12"/>
          <ac:spMkLst>
            <pc:docMk/>
            <pc:sldMk cId="4206080626" sldId="2326"/>
            <ac:spMk id="9" creationId="{128C7C86-C17B-4540-9160-C8A4721D02B3}"/>
          </ac:spMkLst>
        </pc:spChg>
      </pc:sldChg>
      <pc:sldChg chg="delSp modSp mod">
        <pc:chgData name="Alicia Forsythe" userId="fa655dbb-ff3c-4c86-8b4b-19aead9093e9" providerId="ADAL" clId="{FC3DF98F-7C14-410F-B5C0-CBDFA21BDA44}" dt="2020-08-17T19:09:59.200" v="170" actId="20577"/>
        <pc:sldMkLst>
          <pc:docMk/>
          <pc:sldMk cId="291159878" sldId="2372"/>
        </pc:sldMkLst>
        <pc:spChg chg="mod">
          <ac:chgData name="Alicia Forsythe" userId="fa655dbb-ff3c-4c86-8b4b-19aead9093e9" providerId="ADAL" clId="{FC3DF98F-7C14-410F-B5C0-CBDFA21BDA44}" dt="2020-08-17T19:09:24.766" v="161" actId="20577"/>
          <ac:spMkLst>
            <pc:docMk/>
            <pc:sldMk cId="291159878" sldId="2372"/>
            <ac:spMk id="3" creationId="{00000000-0000-0000-0000-000000000000}"/>
          </ac:spMkLst>
        </pc:spChg>
        <pc:spChg chg="del mod">
          <ac:chgData name="Alicia Forsythe" userId="fa655dbb-ff3c-4c86-8b4b-19aead9093e9" providerId="ADAL" clId="{FC3DF98F-7C14-410F-B5C0-CBDFA21BDA44}" dt="2020-08-17T19:08:23.367" v="117" actId="478"/>
          <ac:spMkLst>
            <pc:docMk/>
            <pc:sldMk cId="291159878" sldId="2372"/>
            <ac:spMk id="7" creationId="{6926DDC3-FAEE-430B-81FC-5337C726120F}"/>
          </ac:spMkLst>
        </pc:spChg>
        <pc:graphicFrameChg chg="mod modGraphic">
          <ac:chgData name="Alicia Forsythe" userId="fa655dbb-ff3c-4c86-8b4b-19aead9093e9" providerId="ADAL" clId="{FC3DF98F-7C14-410F-B5C0-CBDFA21BDA44}" dt="2020-08-17T19:09:59.200" v="170" actId="20577"/>
          <ac:graphicFrameMkLst>
            <pc:docMk/>
            <pc:sldMk cId="291159878" sldId="2372"/>
            <ac:graphicFrameMk id="4" creationId="{00000000-0000-0000-0000-000000000000}"/>
          </ac:graphicFrameMkLst>
        </pc:graphicFrameChg>
      </pc:sldChg>
      <pc:sldChg chg="modSp mod">
        <pc:chgData name="Alicia Forsythe" userId="fa655dbb-ff3c-4c86-8b4b-19aead9093e9" providerId="ADAL" clId="{FC3DF98F-7C14-410F-B5C0-CBDFA21BDA44}" dt="2020-08-17T19:08:01.758" v="85" actId="20577"/>
        <pc:sldMkLst>
          <pc:docMk/>
          <pc:sldMk cId="3041570615" sldId="2381"/>
        </pc:sldMkLst>
        <pc:spChg chg="mod">
          <ac:chgData name="Alicia Forsythe" userId="fa655dbb-ff3c-4c86-8b4b-19aead9093e9" providerId="ADAL" clId="{FC3DF98F-7C14-410F-B5C0-CBDFA21BDA44}" dt="2020-08-17T19:08:01.758" v="85" actId="20577"/>
          <ac:spMkLst>
            <pc:docMk/>
            <pc:sldMk cId="3041570615" sldId="2381"/>
            <ac:spMk id="4" creationId="{8AAF3C54-8259-4495-AB4A-F6EC1D03F6E6}"/>
          </ac:spMkLst>
        </pc:spChg>
      </pc:sldChg>
      <pc:sldChg chg="modSp mod">
        <pc:chgData name="Alicia Forsythe" userId="fa655dbb-ff3c-4c86-8b4b-19aead9093e9" providerId="ADAL" clId="{FC3DF98F-7C14-410F-B5C0-CBDFA21BDA44}" dt="2020-08-17T19:05:34.564" v="33" actId="20577"/>
        <pc:sldMkLst>
          <pc:docMk/>
          <pc:sldMk cId="2764200414" sldId="2384"/>
        </pc:sldMkLst>
        <pc:spChg chg="mod">
          <ac:chgData name="Alicia Forsythe" userId="fa655dbb-ff3c-4c86-8b4b-19aead9093e9" providerId="ADAL" clId="{FC3DF98F-7C14-410F-B5C0-CBDFA21BDA44}" dt="2020-08-17T19:05:34.564" v="33" actId="20577"/>
          <ac:spMkLst>
            <pc:docMk/>
            <pc:sldMk cId="2764200414" sldId="2384"/>
            <ac:spMk id="4" creationId="{8AAF3C54-8259-4495-AB4A-F6EC1D03F6E6}"/>
          </ac:spMkLst>
        </pc:spChg>
      </pc:sldChg>
      <pc:sldChg chg="modSp mod">
        <pc:chgData name="Alicia Forsythe" userId="fa655dbb-ff3c-4c86-8b4b-19aead9093e9" providerId="ADAL" clId="{FC3DF98F-7C14-410F-B5C0-CBDFA21BDA44}" dt="2020-08-18T02:45:52.871" v="4879" actId="20577"/>
        <pc:sldMkLst>
          <pc:docMk/>
          <pc:sldMk cId="3532084830" sldId="2385"/>
        </pc:sldMkLst>
        <pc:spChg chg="mod">
          <ac:chgData name="Alicia Forsythe" userId="fa655dbb-ff3c-4c86-8b4b-19aead9093e9" providerId="ADAL" clId="{FC3DF98F-7C14-410F-B5C0-CBDFA21BDA44}" dt="2020-08-18T02:22:48.701" v="3967" actId="20577"/>
          <ac:spMkLst>
            <pc:docMk/>
            <pc:sldMk cId="3532084830" sldId="2385"/>
            <ac:spMk id="3" creationId="{00000000-0000-0000-0000-000000000000}"/>
          </ac:spMkLst>
        </pc:spChg>
        <pc:spChg chg="mod">
          <ac:chgData name="Alicia Forsythe" userId="fa655dbb-ff3c-4c86-8b4b-19aead9093e9" providerId="ADAL" clId="{FC3DF98F-7C14-410F-B5C0-CBDFA21BDA44}" dt="2020-08-18T02:45:52.871" v="4879" actId="20577"/>
          <ac:spMkLst>
            <pc:docMk/>
            <pc:sldMk cId="3532084830" sldId="2385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FC3DF98F-7C14-410F-B5C0-CBDFA21BDA44}" dt="2020-08-18T02:55:57.823" v="5532" actId="27636"/>
        <pc:sldMkLst>
          <pc:docMk/>
          <pc:sldMk cId="2542593537" sldId="2386"/>
        </pc:sldMkLst>
        <pc:spChg chg="mod">
          <ac:chgData name="Alicia Forsythe" userId="fa655dbb-ff3c-4c86-8b4b-19aead9093e9" providerId="ADAL" clId="{FC3DF98F-7C14-410F-B5C0-CBDFA21BDA44}" dt="2020-08-17T19:34:03.569" v="1115"/>
          <ac:spMkLst>
            <pc:docMk/>
            <pc:sldMk cId="2542593537" sldId="2386"/>
            <ac:spMk id="3" creationId="{00000000-0000-0000-0000-000000000000}"/>
          </ac:spMkLst>
        </pc:spChg>
        <pc:spChg chg="mod">
          <ac:chgData name="Alicia Forsythe" userId="fa655dbb-ff3c-4c86-8b4b-19aead9093e9" providerId="ADAL" clId="{FC3DF98F-7C14-410F-B5C0-CBDFA21BDA44}" dt="2020-08-18T02:55:57.823" v="5532" actId="27636"/>
          <ac:spMkLst>
            <pc:docMk/>
            <pc:sldMk cId="2542593537" sldId="2386"/>
            <ac:spMk id="9" creationId="{128C7C86-C17B-4540-9160-C8A4721D02B3}"/>
          </ac:spMkLst>
        </pc:spChg>
      </pc:sldChg>
      <pc:sldChg chg="modSp mod">
        <pc:chgData name="Alicia Forsythe" userId="fa655dbb-ff3c-4c86-8b4b-19aead9093e9" providerId="ADAL" clId="{FC3DF98F-7C14-410F-B5C0-CBDFA21BDA44}" dt="2020-08-17T21:17:54.544" v="2907" actId="113"/>
        <pc:sldMkLst>
          <pc:docMk/>
          <pc:sldMk cId="4204631320" sldId="2388"/>
        </pc:sldMkLst>
        <pc:spChg chg="mod">
          <ac:chgData name="Alicia Forsythe" userId="fa655dbb-ff3c-4c86-8b4b-19aead9093e9" providerId="ADAL" clId="{FC3DF98F-7C14-410F-B5C0-CBDFA21BDA44}" dt="2020-08-17T19:48:59.735" v="1763" actId="20577"/>
          <ac:spMkLst>
            <pc:docMk/>
            <pc:sldMk cId="4204631320" sldId="2388"/>
            <ac:spMk id="3" creationId="{00000000-0000-0000-0000-000000000000}"/>
          </ac:spMkLst>
        </pc:spChg>
        <pc:spChg chg="mod">
          <ac:chgData name="Alicia Forsythe" userId="fa655dbb-ff3c-4c86-8b4b-19aead9093e9" providerId="ADAL" clId="{FC3DF98F-7C14-410F-B5C0-CBDFA21BDA44}" dt="2020-08-17T21:17:54.544" v="2907" actId="113"/>
          <ac:spMkLst>
            <pc:docMk/>
            <pc:sldMk cId="4204631320" sldId="2388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FC3DF98F-7C14-410F-B5C0-CBDFA21BDA44}" dt="2020-08-18T02:11:17.009" v="3873" actId="27636"/>
        <pc:sldMkLst>
          <pc:docMk/>
          <pc:sldMk cId="3054437205" sldId="2389"/>
        </pc:sldMkLst>
        <pc:spChg chg="mod">
          <ac:chgData name="Alicia Forsythe" userId="fa655dbb-ff3c-4c86-8b4b-19aead9093e9" providerId="ADAL" clId="{FC3DF98F-7C14-410F-B5C0-CBDFA21BDA44}" dt="2020-08-17T21:18:20.883" v="2909" actId="313"/>
          <ac:spMkLst>
            <pc:docMk/>
            <pc:sldMk cId="3054437205" sldId="2389"/>
            <ac:spMk id="3" creationId="{00000000-0000-0000-0000-000000000000}"/>
          </ac:spMkLst>
        </pc:spChg>
        <pc:spChg chg="mod">
          <ac:chgData name="Alicia Forsythe" userId="fa655dbb-ff3c-4c86-8b4b-19aead9093e9" providerId="ADAL" clId="{FC3DF98F-7C14-410F-B5C0-CBDFA21BDA44}" dt="2020-08-18T02:11:17.009" v="3873" actId="27636"/>
          <ac:spMkLst>
            <pc:docMk/>
            <pc:sldMk cId="3054437205" sldId="2389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FC3DF98F-7C14-410F-B5C0-CBDFA21BDA44}" dt="2020-08-17T19:54:16.008" v="1821" actId="20577"/>
        <pc:sldMkLst>
          <pc:docMk/>
          <pc:sldMk cId="1650301726" sldId="2390"/>
        </pc:sldMkLst>
        <pc:spChg chg="mod">
          <ac:chgData name="Alicia Forsythe" userId="fa655dbb-ff3c-4c86-8b4b-19aead9093e9" providerId="ADAL" clId="{FC3DF98F-7C14-410F-B5C0-CBDFA21BDA44}" dt="2020-08-17T19:54:16.008" v="1821" actId="20577"/>
          <ac:spMkLst>
            <pc:docMk/>
            <pc:sldMk cId="1650301726" sldId="2390"/>
            <ac:spMk id="3" creationId="{00000000-0000-0000-0000-000000000000}"/>
          </ac:spMkLst>
        </pc:spChg>
        <pc:spChg chg="mod">
          <ac:chgData name="Alicia Forsythe" userId="fa655dbb-ff3c-4c86-8b4b-19aead9093e9" providerId="ADAL" clId="{FC3DF98F-7C14-410F-B5C0-CBDFA21BDA44}" dt="2020-08-17T19:53:02.953" v="1790" actId="14"/>
          <ac:spMkLst>
            <pc:docMk/>
            <pc:sldMk cId="1650301726" sldId="2390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FC3DF98F-7C14-410F-B5C0-CBDFA21BDA44}" dt="2020-08-17T21:21:21.034" v="2995" actId="6549"/>
        <pc:sldMkLst>
          <pc:docMk/>
          <pc:sldMk cId="1445446283" sldId="2391"/>
        </pc:sldMkLst>
        <pc:spChg chg="mod">
          <ac:chgData name="Alicia Forsythe" userId="fa655dbb-ff3c-4c86-8b4b-19aead9093e9" providerId="ADAL" clId="{FC3DF98F-7C14-410F-B5C0-CBDFA21BDA44}" dt="2020-08-17T21:21:21.034" v="2995" actId="6549"/>
          <ac:spMkLst>
            <pc:docMk/>
            <pc:sldMk cId="1445446283" sldId="2391"/>
            <ac:spMk id="3" creationId="{00000000-0000-0000-0000-000000000000}"/>
          </ac:spMkLst>
        </pc:spChg>
      </pc:sldChg>
      <pc:sldChg chg="modSp mod">
        <pc:chgData name="Alicia Forsythe" userId="fa655dbb-ff3c-4c86-8b4b-19aead9093e9" providerId="ADAL" clId="{FC3DF98F-7C14-410F-B5C0-CBDFA21BDA44}" dt="2020-08-17T21:23:37.664" v="3017"/>
        <pc:sldMkLst>
          <pc:docMk/>
          <pc:sldMk cId="1124213959" sldId="2392"/>
        </pc:sldMkLst>
        <pc:spChg chg="mod">
          <ac:chgData name="Alicia Forsythe" userId="fa655dbb-ff3c-4c86-8b4b-19aead9093e9" providerId="ADAL" clId="{FC3DF98F-7C14-410F-B5C0-CBDFA21BDA44}" dt="2020-08-17T21:21:49.988" v="2997"/>
          <ac:spMkLst>
            <pc:docMk/>
            <pc:sldMk cId="1124213959" sldId="2392"/>
            <ac:spMk id="3" creationId="{00000000-0000-0000-0000-000000000000}"/>
          </ac:spMkLst>
        </pc:spChg>
        <pc:spChg chg="mod">
          <ac:chgData name="Alicia Forsythe" userId="fa655dbb-ff3c-4c86-8b4b-19aead9093e9" providerId="ADAL" clId="{FC3DF98F-7C14-410F-B5C0-CBDFA21BDA44}" dt="2020-08-17T21:23:37.664" v="3017"/>
          <ac:spMkLst>
            <pc:docMk/>
            <pc:sldMk cId="1124213959" sldId="2392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FC3DF98F-7C14-410F-B5C0-CBDFA21BDA44}" dt="2020-08-17T21:23:46.158" v="3019"/>
        <pc:sldMkLst>
          <pc:docMk/>
          <pc:sldMk cId="605398997" sldId="2393"/>
        </pc:sldMkLst>
        <pc:spChg chg="mod">
          <ac:chgData name="Alicia Forsythe" userId="fa655dbb-ff3c-4c86-8b4b-19aead9093e9" providerId="ADAL" clId="{FC3DF98F-7C14-410F-B5C0-CBDFA21BDA44}" dt="2020-08-17T21:21:56.676" v="2998"/>
          <ac:spMkLst>
            <pc:docMk/>
            <pc:sldMk cId="605398997" sldId="2393"/>
            <ac:spMk id="3" creationId="{00000000-0000-0000-0000-000000000000}"/>
          </ac:spMkLst>
        </pc:spChg>
        <pc:spChg chg="mod">
          <ac:chgData name="Alicia Forsythe" userId="fa655dbb-ff3c-4c86-8b4b-19aead9093e9" providerId="ADAL" clId="{FC3DF98F-7C14-410F-B5C0-CBDFA21BDA44}" dt="2020-08-17T21:23:46.158" v="3019"/>
          <ac:spMkLst>
            <pc:docMk/>
            <pc:sldMk cId="605398997" sldId="2393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FC3DF98F-7C14-410F-B5C0-CBDFA21BDA44}" dt="2020-08-17T21:24:56.428" v="3063" actId="12"/>
        <pc:sldMkLst>
          <pc:docMk/>
          <pc:sldMk cId="3658091550" sldId="2394"/>
        </pc:sldMkLst>
        <pc:spChg chg="mod">
          <ac:chgData name="Alicia Forsythe" userId="fa655dbb-ff3c-4c86-8b4b-19aead9093e9" providerId="ADAL" clId="{FC3DF98F-7C14-410F-B5C0-CBDFA21BDA44}" dt="2020-08-17T21:22:23.437" v="2999"/>
          <ac:spMkLst>
            <pc:docMk/>
            <pc:sldMk cId="3658091550" sldId="2394"/>
            <ac:spMk id="3" creationId="{00000000-0000-0000-0000-000000000000}"/>
          </ac:spMkLst>
        </pc:spChg>
        <pc:spChg chg="mod">
          <ac:chgData name="Alicia Forsythe" userId="fa655dbb-ff3c-4c86-8b4b-19aead9093e9" providerId="ADAL" clId="{FC3DF98F-7C14-410F-B5C0-CBDFA21BDA44}" dt="2020-08-17T21:24:56.428" v="3063" actId="12"/>
          <ac:spMkLst>
            <pc:docMk/>
            <pc:sldMk cId="3658091550" sldId="2394"/>
            <ac:spMk id="5" creationId="{00000000-0000-0000-0000-000000000000}"/>
          </ac:spMkLst>
        </pc:spChg>
      </pc:sldChg>
      <pc:sldChg chg="modSp del mod">
        <pc:chgData name="Alicia Forsythe" userId="fa655dbb-ff3c-4c86-8b4b-19aead9093e9" providerId="ADAL" clId="{FC3DF98F-7C14-410F-B5C0-CBDFA21BDA44}" dt="2020-08-17T19:52:50.890" v="1787" actId="2696"/>
        <pc:sldMkLst>
          <pc:docMk/>
          <pc:sldMk cId="1474565344" sldId="2395"/>
        </pc:sldMkLst>
        <pc:spChg chg="mod">
          <ac:chgData name="Alicia Forsythe" userId="fa655dbb-ff3c-4c86-8b4b-19aead9093e9" providerId="ADAL" clId="{FC3DF98F-7C14-410F-B5C0-CBDFA21BDA44}" dt="2020-08-17T19:52:02.607" v="1781" actId="20577"/>
          <ac:spMkLst>
            <pc:docMk/>
            <pc:sldMk cId="1474565344" sldId="2395"/>
            <ac:spMk id="3" creationId="{00000000-0000-0000-0000-000000000000}"/>
          </ac:spMkLst>
        </pc:spChg>
      </pc:sldChg>
      <pc:sldChg chg="modSp del mod">
        <pc:chgData name="Alicia Forsythe" userId="fa655dbb-ff3c-4c86-8b4b-19aead9093e9" providerId="ADAL" clId="{FC3DF98F-7C14-410F-B5C0-CBDFA21BDA44}" dt="2020-08-17T19:12:09.015" v="226" actId="2696"/>
        <pc:sldMkLst>
          <pc:docMk/>
          <pc:sldMk cId="3888344222" sldId="2396"/>
        </pc:sldMkLst>
        <pc:spChg chg="mod">
          <ac:chgData name="Alicia Forsythe" userId="fa655dbb-ff3c-4c86-8b4b-19aead9093e9" providerId="ADAL" clId="{FC3DF98F-7C14-410F-B5C0-CBDFA21BDA44}" dt="2020-08-17T19:11:31.559" v="221" actId="20577"/>
          <ac:spMkLst>
            <pc:docMk/>
            <pc:sldMk cId="3888344222" sldId="2396"/>
            <ac:spMk id="3" creationId="{00000000-0000-0000-0000-000000000000}"/>
          </ac:spMkLst>
        </pc:spChg>
        <pc:spChg chg="mod">
          <ac:chgData name="Alicia Forsythe" userId="fa655dbb-ff3c-4c86-8b4b-19aead9093e9" providerId="ADAL" clId="{FC3DF98F-7C14-410F-B5C0-CBDFA21BDA44}" dt="2020-08-17T19:11:04.991" v="198" actId="12"/>
          <ac:spMkLst>
            <pc:docMk/>
            <pc:sldMk cId="3888344222" sldId="2396"/>
            <ac:spMk id="4" creationId="{00000000-0000-0000-0000-000000000000}"/>
          </ac:spMkLst>
        </pc:spChg>
      </pc:sldChg>
      <pc:sldChg chg="addSp delSp modSp add mod modNotesTx">
        <pc:chgData name="Alicia Forsythe" userId="fa655dbb-ff3c-4c86-8b4b-19aead9093e9" providerId="ADAL" clId="{FC3DF98F-7C14-410F-B5C0-CBDFA21BDA44}" dt="2020-08-18T02:54:23.328" v="5526" actId="12"/>
        <pc:sldMkLst>
          <pc:docMk/>
          <pc:sldMk cId="3004505629" sldId="2397"/>
        </pc:sldMkLst>
        <pc:spChg chg="mod">
          <ac:chgData name="Alicia Forsythe" userId="fa655dbb-ff3c-4c86-8b4b-19aead9093e9" providerId="ADAL" clId="{FC3DF98F-7C14-410F-B5C0-CBDFA21BDA44}" dt="2020-08-17T19:11:55.466" v="223"/>
          <ac:spMkLst>
            <pc:docMk/>
            <pc:sldMk cId="3004505629" sldId="2397"/>
            <ac:spMk id="3" creationId="{00000000-0000-0000-0000-000000000000}"/>
          </ac:spMkLst>
        </pc:spChg>
        <pc:spChg chg="add del">
          <ac:chgData name="Alicia Forsythe" userId="fa655dbb-ff3c-4c86-8b4b-19aead9093e9" providerId="ADAL" clId="{FC3DF98F-7C14-410F-B5C0-CBDFA21BDA44}" dt="2020-08-17T19:13:11.870" v="235" actId="22"/>
          <ac:spMkLst>
            <pc:docMk/>
            <pc:sldMk cId="3004505629" sldId="2397"/>
            <ac:spMk id="7" creationId="{877214AE-94AE-48B3-ABDB-9683506A1B66}"/>
          </ac:spMkLst>
        </pc:spChg>
        <pc:spChg chg="mod">
          <ac:chgData name="Alicia Forsythe" userId="fa655dbb-ff3c-4c86-8b4b-19aead9093e9" providerId="ADAL" clId="{FC3DF98F-7C14-410F-B5C0-CBDFA21BDA44}" dt="2020-08-18T02:54:23.328" v="5526" actId="12"/>
          <ac:spMkLst>
            <pc:docMk/>
            <pc:sldMk cId="3004505629" sldId="2397"/>
            <ac:spMk id="9" creationId="{128C7C86-C17B-4540-9160-C8A4721D02B3}"/>
          </ac:spMkLst>
        </pc:spChg>
      </pc:sldChg>
      <pc:sldChg chg="modSp add mod">
        <pc:chgData name="Alicia Forsythe" userId="fa655dbb-ff3c-4c86-8b4b-19aead9093e9" providerId="ADAL" clId="{FC3DF98F-7C14-410F-B5C0-CBDFA21BDA44}" dt="2020-08-17T21:28:59.352" v="3128"/>
        <pc:sldMkLst>
          <pc:docMk/>
          <pc:sldMk cId="633901456" sldId="2398"/>
        </pc:sldMkLst>
        <pc:spChg chg="mod">
          <ac:chgData name="Alicia Forsythe" userId="fa655dbb-ff3c-4c86-8b4b-19aead9093e9" providerId="ADAL" clId="{FC3DF98F-7C14-410F-B5C0-CBDFA21BDA44}" dt="2020-08-17T19:13:27.670" v="254" actId="20577"/>
          <ac:spMkLst>
            <pc:docMk/>
            <pc:sldMk cId="633901456" sldId="2398"/>
            <ac:spMk id="3" creationId="{00000000-0000-0000-0000-000000000000}"/>
          </ac:spMkLst>
        </pc:spChg>
        <pc:spChg chg="mod">
          <ac:chgData name="Alicia Forsythe" userId="fa655dbb-ff3c-4c86-8b4b-19aead9093e9" providerId="ADAL" clId="{FC3DF98F-7C14-410F-B5C0-CBDFA21BDA44}" dt="2020-08-17T21:28:59.352" v="3128"/>
          <ac:spMkLst>
            <pc:docMk/>
            <pc:sldMk cId="633901456" sldId="2398"/>
            <ac:spMk id="9" creationId="{128C7C86-C17B-4540-9160-C8A4721D02B3}"/>
          </ac:spMkLst>
        </pc:spChg>
      </pc:sldChg>
      <pc:sldChg chg="modSp add mod">
        <pc:chgData name="Alicia Forsythe" userId="fa655dbb-ff3c-4c86-8b4b-19aead9093e9" providerId="ADAL" clId="{FC3DF98F-7C14-410F-B5C0-CBDFA21BDA44}" dt="2020-08-18T02:56:18.776" v="5533" actId="948"/>
        <pc:sldMkLst>
          <pc:docMk/>
          <pc:sldMk cId="4036520770" sldId="2399"/>
        </pc:sldMkLst>
        <pc:spChg chg="mod">
          <ac:chgData name="Alicia Forsythe" userId="fa655dbb-ff3c-4c86-8b4b-19aead9093e9" providerId="ADAL" clId="{FC3DF98F-7C14-410F-B5C0-CBDFA21BDA44}" dt="2020-08-17T19:27:49.062" v="430" actId="20577"/>
          <ac:spMkLst>
            <pc:docMk/>
            <pc:sldMk cId="4036520770" sldId="2399"/>
            <ac:spMk id="3" creationId="{00000000-0000-0000-0000-000000000000}"/>
          </ac:spMkLst>
        </pc:spChg>
        <pc:spChg chg="mod">
          <ac:chgData name="Alicia Forsythe" userId="fa655dbb-ff3c-4c86-8b4b-19aead9093e9" providerId="ADAL" clId="{FC3DF98F-7C14-410F-B5C0-CBDFA21BDA44}" dt="2020-08-18T02:56:18.776" v="5533" actId="948"/>
          <ac:spMkLst>
            <pc:docMk/>
            <pc:sldMk cId="4036520770" sldId="2399"/>
            <ac:spMk id="9" creationId="{128C7C86-C17B-4540-9160-C8A4721D02B3}"/>
          </ac:spMkLst>
        </pc:spChg>
      </pc:sldChg>
      <pc:sldChg chg="modSp add mod modNotesTx">
        <pc:chgData name="Alicia Forsythe" userId="fa655dbb-ff3c-4c86-8b4b-19aead9093e9" providerId="ADAL" clId="{FC3DF98F-7C14-410F-B5C0-CBDFA21BDA44}" dt="2020-08-18T02:00:00.938" v="3296" actId="948"/>
        <pc:sldMkLst>
          <pc:docMk/>
          <pc:sldMk cId="4041519041" sldId="2400"/>
        </pc:sldMkLst>
        <pc:spChg chg="mod">
          <ac:chgData name="Alicia Forsythe" userId="fa655dbb-ff3c-4c86-8b4b-19aead9093e9" providerId="ADAL" clId="{FC3DF98F-7C14-410F-B5C0-CBDFA21BDA44}" dt="2020-08-17T19:52:19.613" v="1783"/>
          <ac:spMkLst>
            <pc:docMk/>
            <pc:sldMk cId="4041519041" sldId="2400"/>
            <ac:spMk id="3" creationId="{00000000-0000-0000-0000-000000000000}"/>
          </ac:spMkLst>
        </pc:spChg>
        <pc:spChg chg="mod">
          <ac:chgData name="Alicia Forsythe" userId="fa655dbb-ff3c-4c86-8b4b-19aead9093e9" providerId="ADAL" clId="{FC3DF98F-7C14-410F-B5C0-CBDFA21BDA44}" dt="2020-08-18T02:00:00.938" v="3296" actId="948"/>
          <ac:spMkLst>
            <pc:docMk/>
            <pc:sldMk cId="4041519041" sldId="2400"/>
            <ac:spMk id="5" creationId="{00000000-0000-0000-0000-000000000000}"/>
          </ac:spMkLst>
        </pc:spChg>
      </pc:sldChg>
      <pc:sldChg chg="modSp add del mod">
        <pc:chgData name="Alicia Forsythe" userId="fa655dbb-ff3c-4c86-8b4b-19aead9093e9" providerId="ADAL" clId="{FC3DF98F-7C14-410F-B5C0-CBDFA21BDA44}" dt="2020-08-17T21:11:14.478" v="2406" actId="2696"/>
        <pc:sldMkLst>
          <pc:docMk/>
          <pc:sldMk cId="2698436840" sldId="2495"/>
        </pc:sldMkLst>
        <pc:spChg chg="mod">
          <ac:chgData name="Alicia Forsythe" userId="fa655dbb-ff3c-4c86-8b4b-19aead9093e9" providerId="ADAL" clId="{FC3DF98F-7C14-410F-B5C0-CBDFA21BDA44}" dt="2020-08-17T21:01:11.133" v="2130" actId="1076"/>
          <ac:spMkLst>
            <pc:docMk/>
            <pc:sldMk cId="2698436840" sldId="2495"/>
            <ac:spMk id="6" creationId="{2CDB2A99-A2E0-4E13-9C91-70FD76E4A8EF}"/>
          </ac:spMkLst>
        </pc:spChg>
      </pc:sldChg>
      <pc:sldChg chg="modSp mod addCm delCm modCm">
        <pc:chgData name="Alicia Forsythe" userId="fa655dbb-ff3c-4c86-8b4b-19aead9093e9" providerId="ADAL" clId="{FC3DF98F-7C14-410F-B5C0-CBDFA21BDA44}" dt="2020-08-18T02:18:35.759" v="3965" actId="20577"/>
        <pc:sldMkLst>
          <pc:docMk/>
          <pc:sldMk cId="95458519" sldId="2496"/>
        </pc:sldMkLst>
        <pc:spChg chg="mod">
          <ac:chgData name="Alicia Forsythe" userId="fa655dbb-ff3c-4c86-8b4b-19aead9093e9" providerId="ADAL" clId="{FC3DF98F-7C14-410F-B5C0-CBDFA21BDA44}" dt="2020-08-18T02:18:35.759" v="3965" actId="20577"/>
          <ac:spMkLst>
            <pc:docMk/>
            <pc:sldMk cId="95458519" sldId="2496"/>
            <ac:spMk id="5" creationId="{00000000-0000-0000-0000-000000000000}"/>
          </ac:spMkLst>
        </pc:spChg>
      </pc:sldChg>
      <pc:sldChg chg="modSp add mod">
        <pc:chgData name="Alicia Forsythe" userId="fa655dbb-ff3c-4c86-8b4b-19aead9093e9" providerId="ADAL" clId="{FC3DF98F-7C14-410F-B5C0-CBDFA21BDA44}" dt="2020-08-18T02:06:00.166" v="3747" actId="20577"/>
        <pc:sldMkLst>
          <pc:docMk/>
          <pc:sldMk cId="759493073" sldId="2497"/>
        </pc:sldMkLst>
        <pc:spChg chg="mod">
          <ac:chgData name="Alicia Forsythe" userId="fa655dbb-ff3c-4c86-8b4b-19aead9093e9" providerId="ADAL" clId="{FC3DF98F-7C14-410F-B5C0-CBDFA21BDA44}" dt="2020-08-18T02:06:00.166" v="3747" actId="20577"/>
          <ac:spMkLst>
            <pc:docMk/>
            <pc:sldMk cId="759493073" sldId="2497"/>
            <ac:spMk id="5" creationId="{00000000-0000-0000-0000-000000000000}"/>
          </ac:spMkLst>
        </pc:spChg>
      </pc:sldChg>
      <pc:sldChg chg="addSp delSp modSp add mod">
        <pc:chgData name="Alicia Forsythe" userId="fa655dbb-ff3c-4c86-8b4b-19aead9093e9" providerId="ADAL" clId="{FC3DF98F-7C14-410F-B5C0-CBDFA21BDA44}" dt="2020-08-18T04:48:52.008" v="6771" actId="20577"/>
        <pc:sldMkLst>
          <pc:docMk/>
          <pc:sldMk cId="4067446750" sldId="2498"/>
        </pc:sldMkLst>
        <pc:spChg chg="mod">
          <ac:chgData name="Alicia Forsythe" userId="fa655dbb-ff3c-4c86-8b4b-19aead9093e9" providerId="ADAL" clId="{FC3DF98F-7C14-410F-B5C0-CBDFA21BDA44}" dt="2020-08-17T21:06:26.531" v="2260" actId="20577"/>
          <ac:spMkLst>
            <pc:docMk/>
            <pc:sldMk cId="4067446750" sldId="2498"/>
            <ac:spMk id="3" creationId="{00000000-0000-0000-0000-000000000000}"/>
          </ac:spMkLst>
        </pc:spChg>
        <pc:spChg chg="mod">
          <ac:chgData name="Alicia Forsythe" userId="fa655dbb-ff3c-4c86-8b4b-19aead9093e9" providerId="ADAL" clId="{FC3DF98F-7C14-410F-B5C0-CBDFA21BDA44}" dt="2020-08-18T04:48:52.008" v="6771" actId="20577"/>
          <ac:spMkLst>
            <pc:docMk/>
            <pc:sldMk cId="4067446750" sldId="2498"/>
            <ac:spMk id="5" creationId="{00000000-0000-0000-0000-000000000000}"/>
          </ac:spMkLst>
        </pc:spChg>
        <pc:graphicFrameChg chg="add del mod modGraphic">
          <ac:chgData name="Alicia Forsythe" userId="fa655dbb-ff3c-4c86-8b4b-19aead9093e9" providerId="ADAL" clId="{FC3DF98F-7C14-410F-B5C0-CBDFA21BDA44}" dt="2020-08-17T21:06:28.076" v="2263" actId="22"/>
          <ac:graphicFrameMkLst>
            <pc:docMk/>
            <pc:sldMk cId="4067446750" sldId="2498"/>
            <ac:graphicFrameMk id="4" creationId="{F5E44830-BDC7-4C6F-A33F-0D2F3E84C5FC}"/>
          </ac:graphicFrameMkLst>
        </pc:graphicFrameChg>
      </pc:sldChg>
      <pc:sldChg chg="add del">
        <pc:chgData name="Alicia Forsythe" userId="fa655dbb-ff3c-4c86-8b4b-19aead9093e9" providerId="ADAL" clId="{FC3DF98F-7C14-410F-B5C0-CBDFA21BDA44}" dt="2020-08-17T21:20:09.784" v="2973" actId="2696"/>
        <pc:sldMkLst>
          <pc:docMk/>
          <pc:sldMk cId="1809955623" sldId="2499"/>
        </pc:sldMkLst>
      </pc:sldChg>
      <pc:sldChg chg="modSp add mod">
        <pc:chgData name="Alicia Forsythe" userId="fa655dbb-ff3c-4c86-8b4b-19aead9093e9" providerId="ADAL" clId="{FC3DF98F-7C14-410F-B5C0-CBDFA21BDA44}" dt="2020-08-18T02:09:26.252" v="3835" actId="6549"/>
        <pc:sldMkLst>
          <pc:docMk/>
          <pc:sldMk cId="2056822856" sldId="2499"/>
        </pc:sldMkLst>
        <pc:spChg chg="mod">
          <ac:chgData name="Alicia Forsythe" userId="fa655dbb-ff3c-4c86-8b4b-19aead9093e9" providerId="ADAL" clId="{FC3DF98F-7C14-410F-B5C0-CBDFA21BDA44}" dt="2020-08-18T02:04:50.742" v="3712" actId="20577"/>
          <ac:spMkLst>
            <pc:docMk/>
            <pc:sldMk cId="2056822856" sldId="2499"/>
            <ac:spMk id="3" creationId="{00000000-0000-0000-0000-000000000000}"/>
          </ac:spMkLst>
        </pc:spChg>
        <pc:spChg chg="mod">
          <ac:chgData name="Alicia Forsythe" userId="fa655dbb-ff3c-4c86-8b4b-19aead9093e9" providerId="ADAL" clId="{FC3DF98F-7C14-410F-B5C0-CBDFA21BDA44}" dt="2020-08-18T02:09:26.252" v="3835" actId="6549"/>
          <ac:spMkLst>
            <pc:docMk/>
            <pc:sldMk cId="2056822856" sldId="2499"/>
            <ac:spMk id="5" creationId="{00000000-0000-0000-0000-000000000000}"/>
          </ac:spMkLst>
        </pc:spChg>
      </pc:sldChg>
      <pc:sldChg chg="new del">
        <pc:chgData name="Alicia Forsythe" userId="fa655dbb-ff3c-4c86-8b4b-19aead9093e9" providerId="ADAL" clId="{FC3DF98F-7C14-410F-B5C0-CBDFA21BDA44}" dt="2020-08-17T21:25:23.283" v="3065" actId="680"/>
        <pc:sldMkLst>
          <pc:docMk/>
          <pc:sldMk cId="3917352728" sldId="2499"/>
        </pc:sldMkLst>
      </pc:sldChg>
      <pc:sldChg chg="modSp add mod">
        <pc:chgData name="Alicia Forsythe" userId="fa655dbb-ff3c-4c86-8b4b-19aead9093e9" providerId="ADAL" clId="{FC3DF98F-7C14-410F-B5C0-CBDFA21BDA44}" dt="2020-08-18T02:52:00.343" v="5522" actId="20577"/>
        <pc:sldMkLst>
          <pc:docMk/>
          <pc:sldMk cId="1424692628" sldId="2500"/>
        </pc:sldMkLst>
        <pc:spChg chg="mod">
          <ac:chgData name="Alicia Forsythe" userId="fa655dbb-ff3c-4c86-8b4b-19aead9093e9" providerId="ADAL" clId="{FC3DF98F-7C14-410F-B5C0-CBDFA21BDA44}" dt="2020-08-18T02:48:00.438" v="4896" actId="20577"/>
          <ac:spMkLst>
            <pc:docMk/>
            <pc:sldMk cId="1424692628" sldId="2500"/>
            <ac:spMk id="3" creationId="{00000000-0000-0000-0000-000000000000}"/>
          </ac:spMkLst>
        </pc:spChg>
        <pc:spChg chg="mod">
          <ac:chgData name="Alicia Forsythe" userId="fa655dbb-ff3c-4c86-8b4b-19aead9093e9" providerId="ADAL" clId="{FC3DF98F-7C14-410F-B5C0-CBDFA21BDA44}" dt="2020-08-18T02:52:00.343" v="5522" actId="20577"/>
          <ac:spMkLst>
            <pc:docMk/>
            <pc:sldMk cId="1424692628" sldId="2500"/>
            <ac:spMk id="5" creationId="{00000000-0000-0000-0000-000000000000}"/>
          </ac:spMkLst>
        </pc:spChg>
      </pc:sldChg>
      <pc:sldChg chg="modSp add del mod">
        <pc:chgData name="Alicia Forsythe" userId="fa655dbb-ff3c-4c86-8b4b-19aead9093e9" providerId="ADAL" clId="{FC3DF98F-7C14-410F-B5C0-CBDFA21BDA44}" dt="2020-08-18T02:09:32.820" v="3836" actId="2696"/>
        <pc:sldMkLst>
          <pc:docMk/>
          <pc:sldMk cId="2212718600" sldId="2500"/>
        </pc:sldMkLst>
        <pc:spChg chg="mod">
          <ac:chgData name="Alicia Forsythe" userId="fa655dbb-ff3c-4c86-8b4b-19aead9093e9" providerId="ADAL" clId="{FC3DF98F-7C14-410F-B5C0-CBDFA21BDA44}" dt="2020-08-18T02:08:21.041" v="3783" actId="21"/>
          <ac:spMkLst>
            <pc:docMk/>
            <pc:sldMk cId="2212718600" sldId="2500"/>
            <ac:spMk id="5" creationId="{00000000-0000-0000-0000-000000000000}"/>
          </ac:spMkLst>
        </pc:spChg>
      </pc:sldChg>
      <pc:sldChg chg="add del">
        <pc:chgData name="Alicia Forsythe" userId="fa655dbb-ff3c-4c86-8b4b-19aead9093e9" providerId="ADAL" clId="{FC3DF98F-7C14-410F-B5C0-CBDFA21BDA44}" dt="2020-08-17T21:21:37.714" v="2996" actId="2696"/>
        <pc:sldMkLst>
          <pc:docMk/>
          <pc:sldMk cId="4187560727" sldId="2500"/>
        </pc:sldMkLst>
      </pc:sldChg>
      <pc:sldChg chg="modSp add mod">
        <pc:chgData name="Alicia Forsythe" userId="fa655dbb-ff3c-4c86-8b4b-19aead9093e9" providerId="ADAL" clId="{FC3DF98F-7C14-410F-B5C0-CBDFA21BDA44}" dt="2020-08-18T04:30:27.623" v="6720" actId="27636"/>
        <pc:sldMkLst>
          <pc:docMk/>
          <pc:sldMk cId="4117969363" sldId="2501"/>
        </pc:sldMkLst>
        <pc:spChg chg="mod">
          <ac:chgData name="Alicia Forsythe" userId="fa655dbb-ff3c-4c86-8b4b-19aead9093e9" providerId="ADAL" clId="{FC3DF98F-7C14-410F-B5C0-CBDFA21BDA44}" dt="2020-08-18T04:30:21.514" v="6718" actId="20577"/>
          <ac:spMkLst>
            <pc:docMk/>
            <pc:sldMk cId="4117969363" sldId="2501"/>
            <ac:spMk id="3" creationId="{00000000-0000-0000-0000-000000000000}"/>
          </ac:spMkLst>
        </pc:spChg>
        <pc:spChg chg="mod">
          <ac:chgData name="Alicia Forsythe" userId="fa655dbb-ff3c-4c86-8b4b-19aead9093e9" providerId="ADAL" clId="{FC3DF98F-7C14-410F-B5C0-CBDFA21BDA44}" dt="2020-08-18T04:30:27.623" v="6720" actId="27636"/>
          <ac:spMkLst>
            <pc:docMk/>
            <pc:sldMk cId="4117969363" sldId="2501"/>
            <ac:spMk id="5" creationId="{00000000-0000-0000-0000-000000000000}"/>
          </ac:spMkLst>
        </pc:spChg>
      </pc:sldChg>
    </pc:docChg>
  </pc:docChgLst>
  <pc:docChgLst>
    <pc:chgData name="Monique Briard" userId="S::monique.briard@sitesreservoirproject.onmicrosoft.com::b002a124-6652-4ecd-b9c8-b0b6e36c7c86" providerId="AD" clId="Web-{3B0995C8-7E6B-CDC9-7122-936F4CCA8D9F}"/>
    <pc:docChg chg="modSld">
      <pc:chgData name="Monique Briard" userId="S::monique.briard@sitesreservoirproject.onmicrosoft.com::b002a124-6652-4ecd-b9c8-b0b6e36c7c86" providerId="AD" clId="Web-{3B0995C8-7E6B-CDC9-7122-936F4CCA8D9F}" dt="2020-02-14T21:14:21.591" v="11" actId="20577"/>
      <pc:docMkLst>
        <pc:docMk/>
      </pc:docMkLst>
      <pc:sldChg chg="modSp">
        <pc:chgData name="Monique Briard" userId="S::monique.briard@sitesreservoirproject.onmicrosoft.com::b002a124-6652-4ecd-b9c8-b0b6e36c7c86" providerId="AD" clId="Web-{3B0995C8-7E6B-CDC9-7122-936F4CCA8D9F}" dt="2020-02-14T21:14:21.591" v="11" actId="20577"/>
        <pc:sldMkLst>
          <pc:docMk/>
          <pc:sldMk cId="3267042176" sldId="2288"/>
        </pc:sldMkLst>
        <pc:spChg chg="mod">
          <ac:chgData name="Monique Briard" userId="S::monique.briard@sitesreservoirproject.onmicrosoft.com::b002a124-6652-4ecd-b9c8-b0b6e36c7c86" providerId="AD" clId="Web-{3B0995C8-7E6B-CDC9-7122-936F4CCA8D9F}" dt="2020-02-14T21:14:21.591" v="11" actId="20577"/>
          <ac:spMkLst>
            <pc:docMk/>
            <pc:sldMk cId="3267042176" sldId="2288"/>
            <ac:spMk id="5" creationId="{00000000-0000-0000-0000-000000000000}"/>
          </ac:spMkLst>
        </pc:spChg>
      </pc:sldChg>
    </pc:docChg>
  </pc:docChgLst>
  <pc:docChgLst>
    <pc:chgData name="Alicia Forsythe" userId="fa655dbb-ff3c-4c86-8b4b-19aead9093e9" providerId="ADAL" clId="{C0E41527-F8C1-4236-8FE3-E2F9AC4A2D44}"/>
    <pc:docChg chg="custSel delSld modSld">
      <pc:chgData name="Alicia Forsythe" userId="fa655dbb-ff3c-4c86-8b4b-19aead9093e9" providerId="ADAL" clId="{C0E41527-F8C1-4236-8FE3-E2F9AC4A2D44}" dt="2019-11-15T19:11:48.073" v="67"/>
      <pc:docMkLst>
        <pc:docMk/>
      </pc:docMkLst>
      <pc:sldChg chg="delCm">
        <pc:chgData name="Alicia Forsythe" userId="fa655dbb-ff3c-4c86-8b4b-19aead9093e9" providerId="ADAL" clId="{C0E41527-F8C1-4236-8FE3-E2F9AC4A2D44}" dt="2019-11-15T19:09:54.820" v="42" actId="1592"/>
        <pc:sldMkLst>
          <pc:docMk/>
          <pc:sldMk cId="669013736" sldId="2133"/>
        </pc:sldMkLst>
      </pc:sldChg>
    </pc:docChg>
  </pc:docChgLst>
  <pc:docChgLst>
    <pc:chgData name="Alicia Forsythe" userId="S::alicia.forsythe@sitesreservoirproject.onmicrosoft.com::fa655dbb-ff3c-4c86-8b4b-19aead9093e9" providerId="AD" clId="Web-{6ADD214F-E77C-460C-70D0-51079064E358}"/>
    <pc:docChg chg="modSld">
      <pc:chgData name="Alicia Forsythe" userId="S::alicia.forsythe@sitesreservoirproject.onmicrosoft.com::fa655dbb-ff3c-4c86-8b4b-19aead9093e9" providerId="AD" clId="Web-{6ADD214F-E77C-460C-70D0-51079064E358}" dt="2019-11-13T21:32:57.312" v="1208" actId="1076"/>
      <pc:docMkLst>
        <pc:docMk/>
      </pc:docMkLst>
      <pc:sldChg chg="modSp">
        <pc:chgData name="Alicia Forsythe" userId="S::alicia.forsythe@sitesreservoirproject.onmicrosoft.com::fa655dbb-ff3c-4c86-8b4b-19aead9093e9" providerId="AD" clId="Web-{6ADD214F-E77C-460C-70D0-51079064E358}" dt="2019-11-13T17:54:38.785" v="4" actId="20577"/>
        <pc:sldMkLst>
          <pc:docMk/>
          <pc:sldMk cId="221033007" sldId="2013"/>
        </pc:sldMkLst>
        <pc:spChg chg="mod">
          <ac:chgData name="Alicia Forsythe" userId="S::alicia.forsythe@sitesreservoirproject.onmicrosoft.com::fa655dbb-ff3c-4c86-8b4b-19aead9093e9" providerId="AD" clId="Web-{6ADD214F-E77C-460C-70D0-51079064E358}" dt="2019-11-13T17:54:38.785" v="4" actId="20577"/>
          <ac:spMkLst>
            <pc:docMk/>
            <pc:sldMk cId="221033007" sldId="2013"/>
            <ac:spMk id="2" creationId="{00000000-0000-0000-0000-000000000000}"/>
          </ac:spMkLst>
        </pc:spChg>
      </pc:sldChg>
    </pc:docChg>
  </pc:docChgLst>
  <pc:docChgLst>
    <pc:chgData name="Erin Heydinger" userId="S::erin.heydinger@sitesreservoirproject.onmicrosoft.com::b74d7404-3cca-4a33-b6d1-fefb002b74b1" providerId="AD" clId="Web-{D74B2E24-75CE-0E08-CC38-A4F4D3B18242}"/>
    <pc:docChg chg="modSld">
      <pc:chgData name="Erin Heydinger" userId="S::erin.heydinger@sitesreservoirproject.onmicrosoft.com::b74d7404-3cca-4a33-b6d1-fefb002b74b1" providerId="AD" clId="Web-{D74B2E24-75CE-0E08-CC38-A4F4D3B18242}" dt="2019-11-14T20:28:28.615" v="264" actId="20577"/>
      <pc:docMkLst>
        <pc:docMk/>
      </pc:docMkLst>
    </pc:docChg>
  </pc:docChgLst>
  <pc:docChgLst>
    <pc:chgData name="Alicia Forsythe" userId="fa655dbb-ff3c-4c86-8b4b-19aead9093e9" providerId="ADAL" clId="{B262AA38-E185-424B-B674-199FB8A429F2}"/>
    <pc:docChg chg="undo custSel addSld delSld modSld sldOrd">
      <pc:chgData name="Alicia Forsythe" userId="fa655dbb-ff3c-4c86-8b4b-19aead9093e9" providerId="ADAL" clId="{B262AA38-E185-424B-B674-199FB8A429F2}" dt="2020-09-15T15:58:50.054" v="3939" actId="27636"/>
      <pc:docMkLst>
        <pc:docMk/>
      </pc:docMkLst>
      <pc:sldChg chg="modSp mod delCm">
        <pc:chgData name="Alicia Forsythe" userId="fa655dbb-ff3c-4c86-8b4b-19aead9093e9" providerId="ADAL" clId="{B262AA38-E185-424B-B674-199FB8A429F2}" dt="2020-09-15T12:29:02.904" v="3096" actId="948"/>
        <pc:sldMkLst>
          <pc:docMk/>
          <pc:sldMk cId="1674977909" sldId="2258"/>
        </pc:sldMkLst>
        <pc:spChg chg="mod">
          <ac:chgData name="Alicia Forsythe" userId="fa655dbb-ff3c-4c86-8b4b-19aead9093e9" providerId="ADAL" clId="{B262AA38-E185-424B-B674-199FB8A429F2}" dt="2020-09-14T13:24:27.753" v="372" actId="6549"/>
          <ac:spMkLst>
            <pc:docMk/>
            <pc:sldMk cId="1674977909" sldId="2258"/>
            <ac:spMk id="3" creationId="{00000000-0000-0000-0000-000000000000}"/>
          </ac:spMkLst>
        </pc:spChg>
        <pc:spChg chg="mod">
          <ac:chgData name="Alicia Forsythe" userId="fa655dbb-ff3c-4c86-8b4b-19aead9093e9" providerId="ADAL" clId="{B262AA38-E185-424B-B674-199FB8A429F2}" dt="2020-09-15T12:29:02.904" v="3096" actId="948"/>
          <ac:spMkLst>
            <pc:docMk/>
            <pc:sldMk cId="1674977909" sldId="2258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B262AA38-E185-424B-B674-199FB8A429F2}" dt="2020-09-15T12:50:04.594" v="3817" actId="20577"/>
        <pc:sldMkLst>
          <pc:docMk/>
          <pc:sldMk cId="726897224" sldId="2268"/>
        </pc:sldMkLst>
        <pc:spChg chg="mod">
          <ac:chgData name="Alicia Forsythe" userId="fa655dbb-ff3c-4c86-8b4b-19aead9093e9" providerId="ADAL" clId="{B262AA38-E185-424B-B674-199FB8A429F2}" dt="2020-09-15T12:50:04.594" v="3817" actId="20577"/>
          <ac:spMkLst>
            <pc:docMk/>
            <pc:sldMk cId="726897224" sldId="2268"/>
            <ac:spMk id="5" creationId="{00000000-0000-0000-0000-000000000000}"/>
          </ac:spMkLst>
        </pc:spChg>
      </pc:sldChg>
      <pc:sldChg chg="modSp add del mod">
        <pc:chgData name="Alicia Forsythe" userId="fa655dbb-ff3c-4c86-8b4b-19aead9093e9" providerId="ADAL" clId="{B262AA38-E185-424B-B674-199FB8A429F2}" dt="2020-09-15T12:29:32.569" v="3099" actId="948"/>
        <pc:sldMkLst>
          <pc:docMk/>
          <pc:sldMk cId="1440799014" sldId="2282"/>
        </pc:sldMkLst>
        <pc:spChg chg="mod">
          <ac:chgData name="Alicia Forsythe" userId="fa655dbb-ff3c-4c86-8b4b-19aead9093e9" providerId="ADAL" clId="{B262AA38-E185-424B-B674-199FB8A429F2}" dt="2020-09-14T13:24:50.167" v="383" actId="20577"/>
          <ac:spMkLst>
            <pc:docMk/>
            <pc:sldMk cId="1440799014" sldId="2282"/>
            <ac:spMk id="3" creationId="{00000000-0000-0000-0000-000000000000}"/>
          </ac:spMkLst>
        </pc:spChg>
        <pc:spChg chg="mod">
          <ac:chgData name="Alicia Forsythe" userId="fa655dbb-ff3c-4c86-8b4b-19aead9093e9" providerId="ADAL" clId="{B262AA38-E185-424B-B674-199FB8A429F2}" dt="2020-09-15T12:29:32.569" v="3099" actId="948"/>
          <ac:spMkLst>
            <pc:docMk/>
            <pc:sldMk cId="1440799014" sldId="2282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B262AA38-E185-424B-B674-199FB8A429F2}" dt="2020-09-14T19:41:04.596" v="1414" actId="6549"/>
        <pc:sldMkLst>
          <pc:docMk/>
          <pc:sldMk cId="279907800" sldId="2291"/>
        </pc:sldMkLst>
        <pc:spChg chg="mod">
          <ac:chgData name="Alicia Forsythe" userId="fa655dbb-ff3c-4c86-8b4b-19aead9093e9" providerId="ADAL" clId="{B262AA38-E185-424B-B674-199FB8A429F2}" dt="2020-09-14T19:41:04.596" v="1414" actId="6549"/>
          <ac:spMkLst>
            <pc:docMk/>
            <pc:sldMk cId="279907800" sldId="2291"/>
            <ac:spMk id="4" creationId="{8AAF3C54-8259-4495-AB4A-F6EC1D03F6E6}"/>
          </ac:spMkLst>
        </pc:spChg>
      </pc:sldChg>
      <pc:sldChg chg="addSp modSp mod">
        <pc:chgData name="Alicia Forsythe" userId="fa655dbb-ff3c-4c86-8b4b-19aead9093e9" providerId="ADAL" clId="{B262AA38-E185-424B-B674-199FB8A429F2}" dt="2020-09-14T19:44:55.623" v="1421" actId="20577"/>
        <pc:sldMkLst>
          <pc:docMk/>
          <pc:sldMk cId="3606569633" sldId="2294"/>
        </pc:sldMkLst>
        <pc:spChg chg="add mod">
          <ac:chgData name="Alicia Forsythe" userId="fa655dbb-ff3c-4c86-8b4b-19aead9093e9" providerId="ADAL" clId="{B262AA38-E185-424B-B674-199FB8A429F2}" dt="2020-09-14T13:18:33.939" v="226" actId="14100"/>
          <ac:spMkLst>
            <pc:docMk/>
            <pc:sldMk cId="3606569633" sldId="2294"/>
            <ac:spMk id="5" creationId="{4713347F-53CB-414E-9514-6339986C3580}"/>
          </ac:spMkLst>
        </pc:spChg>
        <pc:graphicFrameChg chg="mod modGraphic">
          <ac:chgData name="Alicia Forsythe" userId="fa655dbb-ff3c-4c86-8b4b-19aead9093e9" providerId="ADAL" clId="{B262AA38-E185-424B-B674-199FB8A429F2}" dt="2020-09-14T19:44:55.623" v="1421" actId="20577"/>
          <ac:graphicFrameMkLst>
            <pc:docMk/>
            <pc:sldMk cId="3606569633" sldId="2294"/>
            <ac:graphicFrameMk id="4" creationId="{00000000-0000-0000-0000-000000000000}"/>
          </ac:graphicFrameMkLst>
        </pc:graphicFrameChg>
      </pc:sldChg>
      <pc:sldChg chg="modSp add mod">
        <pc:chgData name="Alicia Forsythe" userId="fa655dbb-ff3c-4c86-8b4b-19aead9093e9" providerId="ADAL" clId="{B262AA38-E185-424B-B674-199FB8A429F2}" dt="2020-09-15T12:50:35.862" v="3861" actId="20577"/>
        <pc:sldMkLst>
          <pc:docMk/>
          <pc:sldMk cId="3540261140" sldId="2372"/>
        </pc:sldMkLst>
        <pc:spChg chg="mod">
          <ac:chgData name="Alicia Forsythe" userId="fa655dbb-ff3c-4c86-8b4b-19aead9093e9" providerId="ADAL" clId="{B262AA38-E185-424B-B674-199FB8A429F2}" dt="2020-09-15T12:50:35.862" v="3861" actId="20577"/>
          <ac:spMkLst>
            <pc:docMk/>
            <pc:sldMk cId="3540261140" sldId="2372"/>
            <ac:spMk id="5" creationId="{00000000-0000-0000-0000-000000000000}"/>
          </ac:spMkLst>
        </pc:spChg>
      </pc:sldChg>
      <pc:sldChg chg="modSp add mod">
        <pc:chgData name="Alicia Forsythe" userId="fa655dbb-ff3c-4c86-8b4b-19aead9093e9" providerId="ADAL" clId="{B262AA38-E185-424B-B674-199FB8A429F2}" dt="2020-09-15T12:56:18.491" v="3929" actId="27636"/>
        <pc:sldMkLst>
          <pc:docMk/>
          <pc:sldMk cId="459469977" sldId="2373"/>
        </pc:sldMkLst>
        <pc:spChg chg="mod">
          <ac:chgData name="Alicia Forsythe" userId="fa655dbb-ff3c-4c86-8b4b-19aead9093e9" providerId="ADAL" clId="{B262AA38-E185-424B-B674-199FB8A429F2}" dt="2020-09-14T19:49:10.535" v="1478" actId="6549"/>
          <ac:spMkLst>
            <pc:docMk/>
            <pc:sldMk cId="459469977" sldId="2373"/>
            <ac:spMk id="3" creationId="{00000000-0000-0000-0000-000000000000}"/>
          </ac:spMkLst>
        </pc:spChg>
        <pc:spChg chg="mod">
          <ac:chgData name="Alicia Forsythe" userId="fa655dbb-ff3c-4c86-8b4b-19aead9093e9" providerId="ADAL" clId="{B262AA38-E185-424B-B674-199FB8A429F2}" dt="2020-09-15T12:56:18.491" v="3929" actId="27636"/>
          <ac:spMkLst>
            <pc:docMk/>
            <pc:sldMk cId="459469977" sldId="2373"/>
            <ac:spMk id="5" creationId="{00000000-0000-0000-0000-000000000000}"/>
          </ac:spMkLst>
        </pc:spChg>
      </pc:sldChg>
      <pc:sldChg chg="addSp delSp modSp add mod">
        <pc:chgData name="Alicia Forsythe" userId="fa655dbb-ff3c-4c86-8b4b-19aead9093e9" providerId="ADAL" clId="{B262AA38-E185-424B-B674-199FB8A429F2}" dt="2020-09-15T12:56:30.346" v="3931" actId="27636"/>
        <pc:sldMkLst>
          <pc:docMk/>
          <pc:sldMk cId="1771654724" sldId="2378"/>
        </pc:sldMkLst>
        <pc:spChg chg="add mod">
          <ac:chgData name="Alicia Forsythe" userId="fa655dbb-ff3c-4c86-8b4b-19aead9093e9" providerId="ADAL" clId="{B262AA38-E185-424B-B674-199FB8A429F2}" dt="2020-09-15T12:56:30.346" v="3931" actId="27636"/>
          <ac:spMkLst>
            <pc:docMk/>
            <pc:sldMk cId="1771654724" sldId="2378"/>
            <ac:spMk id="6" creationId="{E8F80C6E-B23F-45C8-BF64-E360277AAFDC}"/>
          </ac:spMkLst>
        </pc:spChg>
        <pc:graphicFrameChg chg="mod modGraphic">
          <ac:chgData name="Alicia Forsythe" userId="fa655dbb-ff3c-4c86-8b4b-19aead9093e9" providerId="ADAL" clId="{B262AA38-E185-424B-B674-199FB8A429F2}" dt="2020-09-15T12:55:52.275" v="3926" actId="1076"/>
          <ac:graphicFrameMkLst>
            <pc:docMk/>
            <pc:sldMk cId="1771654724" sldId="2378"/>
            <ac:graphicFrameMk id="4" creationId="{A5AB9A73-12B3-4176-A048-CB1C485A9EBD}"/>
          </ac:graphicFrameMkLst>
        </pc:graphicFrameChg>
        <pc:graphicFrameChg chg="add del mod modGraphic">
          <ac:chgData name="Alicia Forsythe" userId="fa655dbb-ff3c-4c86-8b4b-19aead9093e9" providerId="ADAL" clId="{B262AA38-E185-424B-B674-199FB8A429F2}" dt="2020-09-15T12:54:44.470" v="3911" actId="21"/>
          <ac:graphicFrameMkLst>
            <pc:docMk/>
            <pc:sldMk cId="1771654724" sldId="2378"/>
            <ac:graphicFrameMk id="5" creationId="{B75E6D5B-4C00-4E0D-A598-8BBE375964F3}"/>
          </ac:graphicFrameMkLst>
        </pc:graphicFrameChg>
      </pc:sldChg>
      <pc:sldChg chg="addSp delSp modSp add mod">
        <pc:chgData name="Alicia Forsythe" userId="fa655dbb-ff3c-4c86-8b4b-19aead9093e9" providerId="ADAL" clId="{B262AA38-E185-424B-B674-199FB8A429F2}" dt="2020-09-15T12:53:39.792" v="3899" actId="14734"/>
        <pc:sldMkLst>
          <pc:docMk/>
          <pc:sldMk cId="3115853873" sldId="2379"/>
        </pc:sldMkLst>
        <pc:spChg chg="del">
          <ac:chgData name="Alicia Forsythe" userId="fa655dbb-ff3c-4c86-8b4b-19aead9093e9" providerId="ADAL" clId="{B262AA38-E185-424B-B674-199FB8A429F2}" dt="2020-09-14T21:11:22.983" v="2056" actId="478"/>
          <ac:spMkLst>
            <pc:docMk/>
            <pc:sldMk cId="3115853873" sldId="2379"/>
            <ac:spMk id="5" creationId="{0363B31C-9D5D-4AE5-8171-726E0FB8F610}"/>
          </ac:spMkLst>
        </pc:spChg>
        <pc:spChg chg="add del mod">
          <ac:chgData name="Alicia Forsythe" userId="fa655dbb-ff3c-4c86-8b4b-19aead9093e9" providerId="ADAL" clId="{B262AA38-E185-424B-B674-199FB8A429F2}" dt="2020-09-15T12:52:09.075" v="3885" actId="478"/>
          <ac:spMkLst>
            <pc:docMk/>
            <pc:sldMk cId="3115853873" sldId="2379"/>
            <ac:spMk id="6" creationId="{072515CF-16F4-4642-9629-1B8A62946AB2}"/>
          </ac:spMkLst>
        </pc:spChg>
        <pc:graphicFrameChg chg="mod modGraphic">
          <ac:chgData name="Alicia Forsythe" userId="fa655dbb-ff3c-4c86-8b4b-19aead9093e9" providerId="ADAL" clId="{B262AA38-E185-424B-B674-199FB8A429F2}" dt="2020-09-15T12:53:39.792" v="3899" actId="14734"/>
          <ac:graphicFrameMkLst>
            <pc:docMk/>
            <pc:sldMk cId="3115853873" sldId="2379"/>
            <ac:graphicFrameMk id="4" creationId="{A5AB9A73-12B3-4176-A048-CB1C485A9EBD}"/>
          </ac:graphicFrameMkLst>
        </pc:graphicFrameChg>
      </pc:sldChg>
      <pc:sldChg chg="modSp mod">
        <pc:chgData name="Alicia Forsythe" userId="fa655dbb-ff3c-4c86-8b4b-19aead9093e9" providerId="ADAL" clId="{B262AA38-E185-424B-B674-199FB8A429F2}" dt="2020-09-15T12:50:19.287" v="3828" actId="20577"/>
        <pc:sldMkLst>
          <pc:docMk/>
          <pc:sldMk cId="3041570615" sldId="2381"/>
        </pc:sldMkLst>
        <pc:spChg chg="mod">
          <ac:chgData name="Alicia Forsythe" userId="fa655dbb-ff3c-4c86-8b4b-19aead9093e9" providerId="ADAL" clId="{B262AA38-E185-424B-B674-199FB8A429F2}" dt="2020-09-15T12:50:19.287" v="3828" actId="20577"/>
          <ac:spMkLst>
            <pc:docMk/>
            <pc:sldMk cId="3041570615" sldId="2381"/>
            <ac:spMk id="4" creationId="{8AAF3C54-8259-4495-AB4A-F6EC1D03F6E6}"/>
          </ac:spMkLst>
        </pc:spChg>
      </pc:sldChg>
      <pc:sldChg chg="modSp add del mod">
        <pc:chgData name="Alicia Forsythe" userId="fa655dbb-ff3c-4c86-8b4b-19aead9093e9" providerId="ADAL" clId="{B262AA38-E185-424B-B674-199FB8A429F2}" dt="2020-09-14T21:10:53.426" v="2055" actId="2696"/>
        <pc:sldMkLst>
          <pc:docMk/>
          <pc:sldMk cId="2415020371" sldId="2382"/>
        </pc:sldMkLst>
        <pc:spChg chg="mod">
          <ac:chgData name="Alicia Forsythe" userId="fa655dbb-ff3c-4c86-8b4b-19aead9093e9" providerId="ADAL" clId="{B262AA38-E185-424B-B674-199FB8A429F2}" dt="2020-09-14T19:57:08.606" v="1878" actId="20577"/>
          <ac:spMkLst>
            <pc:docMk/>
            <pc:sldMk cId="2415020371" sldId="2382"/>
            <ac:spMk id="3" creationId="{00000000-0000-0000-0000-000000000000}"/>
          </ac:spMkLst>
        </pc:spChg>
        <pc:spChg chg="mod">
          <ac:chgData name="Alicia Forsythe" userId="fa655dbb-ff3c-4c86-8b4b-19aead9093e9" providerId="ADAL" clId="{B262AA38-E185-424B-B674-199FB8A429F2}" dt="2020-09-14T19:58:53.484" v="1985" actId="6549"/>
          <ac:spMkLst>
            <pc:docMk/>
            <pc:sldMk cId="2415020371" sldId="2382"/>
            <ac:spMk id="5" creationId="{00000000-0000-0000-0000-000000000000}"/>
          </ac:spMkLst>
        </pc:spChg>
      </pc:sldChg>
      <pc:sldChg chg="del">
        <pc:chgData name="Alicia Forsythe" userId="fa655dbb-ff3c-4c86-8b4b-19aead9093e9" providerId="ADAL" clId="{B262AA38-E185-424B-B674-199FB8A429F2}" dt="2020-09-14T13:33:19.469" v="971" actId="2696"/>
        <pc:sldMkLst>
          <pc:docMk/>
          <pc:sldMk cId="4117969363" sldId="2501"/>
        </pc:sldMkLst>
      </pc:sldChg>
      <pc:sldChg chg="modSp del mod">
        <pc:chgData name="Alicia Forsythe" userId="fa655dbb-ff3c-4c86-8b4b-19aead9093e9" providerId="ADAL" clId="{B262AA38-E185-424B-B674-199FB8A429F2}" dt="2020-09-14T19:53:53.462" v="1695" actId="2696"/>
        <pc:sldMkLst>
          <pc:docMk/>
          <pc:sldMk cId="2518582121" sldId="2503"/>
        </pc:sldMkLst>
        <pc:spChg chg="mod">
          <ac:chgData name="Alicia Forsythe" userId="fa655dbb-ff3c-4c86-8b4b-19aead9093e9" providerId="ADAL" clId="{B262AA38-E185-424B-B674-199FB8A429F2}" dt="2020-09-14T13:22:38.330" v="255" actId="1076"/>
          <ac:spMkLst>
            <pc:docMk/>
            <pc:sldMk cId="2518582121" sldId="2503"/>
            <ac:spMk id="5" creationId="{00000000-0000-0000-0000-000000000000}"/>
          </ac:spMkLst>
        </pc:spChg>
      </pc:sldChg>
      <pc:sldChg chg="modSp mod ord">
        <pc:chgData name="Alicia Forsythe" userId="fa655dbb-ff3c-4c86-8b4b-19aead9093e9" providerId="ADAL" clId="{B262AA38-E185-424B-B674-199FB8A429F2}" dt="2020-09-15T15:57:42.395" v="3937" actId="20577"/>
        <pc:sldMkLst>
          <pc:docMk/>
          <pc:sldMk cId="1488429056" sldId="2504"/>
        </pc:sldMkLst>
        <pc:spChg chg="mod">
          <ac:chgData name="Alicia Forsythe" userId="fa655dbb-ff3c-4c86-8b4b-19aead9093e9" providerId="ADAL" clId="{B262AA38-E185-424B-B674-199FB8A429F2}" dt="2020-09-14T19:59:58.141" v="2053" actId="20577"/>
          <ac:spMkLst>
            <pc:docMk/>
            <pc:sldMk cId="1488429056" sldId="2504"/>
            <ac:spMk id="3" creationId="{00000000-0000-0000-0000-000000000000}"/>
          </ac:spMkLst>
        </pc:spChg>
        <pc:spChg chg="mod">
          <ac:chgData name="Alicia Forsythe" userId="fa655dbb-ff3c-4c86-8b4b-19aead9093e9" providerId="ADAL" clId="{B262AA38-E185-424B-B674-199FB8A429F2}" dt="2020-09-15T15:57:42.395" v="3937" actId="20577"/>
          <ac:spMkLst>
            <pc:docMk/>
            <pc:sldMk cId="1488429056" sldId="2504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B262AA38-E185-424B-B674-199FB8A429F2}" dt="2020-09-15T12:28:42.271" v="3093" actId="948"/>
        <pc:sldMkLst>
          <pc:docMk/>
          <pc:sldMk cId="3710040625" sldId="2505"/>
        </pc:sldMkLst>
        <pc:spChg chg="mod">
          <ac:chgData name="Alicia Forsythe" userId="fa655dbb-ff3c-4c86-8b4b-19aead9093e9" providerId="ADAL" clId="{B262AA38-E185-424B-B674-199FB8A429F2}" dt="2020-09-14T19:41:09.348" v="1415" actId="6549"/>
          <ac:spMkLst>
            <pc:docMk/>
            <pc:sldMk cId="3710040625" sldId="2505"/>
            <ac:spMk id="3" creationId="{00000000-0000-0000-0000-000000000000}"/>
          </ac:spMkLst>
        </pc:spChg>
        <pc:spChg chg="mod">
          <ac:chgData name="Alicia Forsythe" userId="fa655dbb-ff3c-4c86-8b4b-19aead9093e9" providerId="ADAL" clId="{B262AA38-E185-424B-B674-199FB8A429F2}" dt="2020-09-15T12:28:42.271" v="3093" actId="948"/>
          <ac:spMkLst>
            <pc:docMk/>
            <pc:sldMk cId="3710040625" sldId="2505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B262AA38-E185-424B-B674-199FB8A429F2}" dt="2020-09-15T12:28:50.996" v="3095" actId="27636"/>
        <pc:sldMkLst>
          <pc:docMk/>
          <pc:sldMk cId="706232935" sldId="2506"/>
        </pc:sldMkLst>
        <pc:spChg chg="mod">
          <ac:chgData name="Alicia Forsythe" userId="fa655dbb-ff3c-4c86-8b4b-19aead9093e9" providerId="ADAL" clId="{B262AA38-E185-424B-B674-199FB8A429F2}" dt="2020-09-14T19:41:23.347" v="1416" actId="6549"/>
          <ac:spMkLst>
            <pc:docMk/>
            <pc:sldMk cId="706232935" sldId="2506"/>
            <ac:spMk id="3" creationId="{00000000-0000-0000-0000-000000000000}"/>
          </ac:spMkLst>
        </pc:spChg>
        <pc:spChg chg="mod">
          <ac:chgData name="Alicia Forsythe" userId="fa655dbb-ff3c-4c86-8b4b-19aead9093e9" providerId="ADAL" clId="{B262AA38-E185-424B-B674-199FB8A429F2}" dt="2020-09-15T12:28:50.996" v="3095" actId="27636"/>
          <ac:spMkLst>
            <pc:docMk/>
            <pc:sldMk cId="706232935" sldId="2506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B262AA38-E185-424B-B674-199FB8A429F2}" dt="2020-09-15T12:44:05.487" v="3769" actId="27636"/>
        <pc:sldMkLst>
          <pc:docMk/>
          <pc:sldMk cId="1912971025" sldId="2507"/>
        </pc:sldMkLst>
        <pc:spChg chg="mod">
          <ac:chgData name="Alicia Forsythe" userId="fa655dbb-ff3c-4c86-8b4b-19aead9093e9" providerId="ADAL" clId="{B262AA38-E185-424B-B674-199FB8A429F2}" dt="2020-09-15T12:44:05.487" v="3769" actId="27636"/>
          <ac:spMkLst>
            <pc:docMk/>
            <pc:sldMk cId="1912971025" sldId="2507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B262AA38-E185-424B-B674-199FB8A429F2}" dt="2020-09-14T13:22:02.623" v="252" actId="6549"/>
        <pc:sldMkLst>
          <pc:docMk/>
          <pc:sldMk cId="2242155504" sldId="2508"/>
        </pc:sldMkLst>
        <pc:spChg chg="mod">
          <ac:chgData name="Alicia Forsythe" userId="fa655dbb-ff3c-4c86-8b4b-19aead9093e9" providerId="ADAL" clId="{B262AA38-E185-424B-B674-199FB8A429F2}" dt="2020-09-14T13:22:02.623" v="252" actId="6549"/>
          <ac:spMkLst>
            <pc:docMk/>
            <pc:sldMk cId="2242155504" sldId="2508"/>
            <ac:spMk id="5" creationId="{00000000-0000-0000-0000-000000000000}"/>
          </ac:spMkLst>
        </pc:spChg>
      </pc:sldChg>
      <pc:sldChg chg="add del">
        <pc:chgData name="Alicia Forsythe" userId="fa655dbb-ff3c-4c86-8b4b-19aead9093e9" providerId="ADAL" clId="{B262AA38-E185-424B-B674-199FB8A429F2}" dt="2020-09-14T13:33:19.469" v="971" actId="2696"/>
        <pc:sldMkLst>
          <pc:docMk/>
          <pc:sldMk cId="1182315103" sldId="2509"/>
        </pc:sldMkLst>
      </pc:sldChg>
      <pc:sldChg chg="modSp add mod">
        <pc:chgData name="Alicia Forsythe" userId="fa655dbb-ff3c-4c86-8b4b-19aead9093e9" providerId="ADAL" clId="{B262AA38-E185-424B-B674-199FB8A429F2}" dt="2020-09-15T12:29:17.168" v="3098" actId="27636"/>
        <pc:sldMkLst>
          <pc:docMk/>
          <pc:sldMk cId="3913814094" sldId="2509"/>
        </pc:sldMkLst>
        <pc:spChg chg="mod">
          <ac:chgData name="Alicia Forsythe" userId="fa655dbb-ff3c-4c86-8b4b-19aead9093e9" providerId="ADAL" clId="{B262AA38-E185-424B-B674-199FB8A429F2}" dt="2020-09-14T13:33:37.493" v="985" actId="20577"/>
          <ac:spMkLst>
            <pc:docMk/>
            <pc:sldMk cId="3913814094" sldId="2509"/>
            <ac:spMk id="3" creationId="{00000000-0000-0000-0000-000000000000}"/>
          </ac:spMkLst>
        </pc:spChg>
        <pc:spChg chg="mod">
          <ac:chgData name="Alicia Forsythe" userId="fa655dbb-ff3c-4c86-8b4b-19aead9093e9" providerId="ADAL" clId="{B262AA38-E185-424B-B674-199FB8A429F2}" dt="2020-09-15T12:29:17.168" v="3098" actId="27636"/>
          <ac:spMkLst>
            <pc:docMk/>
            <pc:sldMk cId="3913814094" sldId="2509"/>
            <ac:spMk id="5" creationId="{00000000-0000-0000-0000-000000000000}"/>
          </ac:spMkLst>
        </pc:spChg>
      </pc:sldChg>
      <pc:sldChg chg="modSp add del mod">
        <pc:chgData name="Alicia Forsythe" userId="fa655dbb-ff3c-4c86-8b4b-19aead9093e9" providerId="ADAL" clId="{B262AA38-E185-424B-B674-199FB8A429F2}" dt="2020-09-15T02:47:46.263" v="2342" actId="2696"/>
        <pc:sldMkLst>
          <pc:docMk/>
          <pc:sldMk cId="4102193921" sldId="2510"/>
        </pc:sldMkLst>
        <pc:spChg chg="mod">
          <ac:chgData name="Alicia Forsythe" userId="fa655dbb-ff3c-4c86-8b4b-19aead9093e9" providerId="ADAL" clId="{B262AA38-E185-424B-B674-199FB8A429F2}" dt="2020-09-14T19:58:44.583" v="1983" actId="20577"/>
          <ac:spMkLst>
            <pc:docMk/>
            <pc:sldMk cId="4102193921" sldId="2510"/>
            <ac:spMk id="3" creationId="{00000000-0000-0000-0000-000000000000}"/>
          </ac:spMkLst>
        </pc:spChg>
        <pc:spChg chg="mod">
          <ac:chgData name="Alicia Forsythe" userId="fa655dbb-ff3c-4c86-8b4b-19aead9093e9" providerId="ADAL" clId="{B262AA38-E185-424B-B674-199FB8A429F2}" dt="2020-09-14T19:58:48.596" v="1984" actId="6549"/>
          <ac:spMkLst>
            <pc:docMk/>
            <pc:sldMk cId="4102193921" sldId="2510"/>
            <ac:spMk id="5" creationId="{00000000-0000-0000-0000-000000000000}"/>
          </ac:spMkLst>
        </pc:spChg>
      </pc:sldChg>
      <pc:sldChg chg="modSp add mod">
        <pc:chgData name="Alicia Forsythe" userId="fa655dbb-ff3c-4c86-8b4b-19aead9093e9" providerId="ADAL" clId="{B262AA38-E185-424B-B674-199FB8A429F2}" dt="2020-09-15T15:56:27.951" v="3934" actId="6549"/>
        <pc:sldMkLst>
          <pc:docMk/>
          <pc:sldMk cId="3032295385" sldId="2511"/>
        </pc:sldMkLst>
        <pc:spChg chg="mod">
          <ac:chgData name="Alicia Forsythe" userId="fa655dbb-ff3c-4c86-8b4b-19aead9093e9" providerId="ADAL" clId="{B262AA38-E185-424B-B674-199FB8A429F2}" dt="2020-09-14T19:59:30.565" v="2013" actId="20577"/>
          <ac:spMkLst>
            <pc:docMk/>
            <pc:sldMk cId="3032295385" sldId="2511"/>
            <ac:spMk id="3" creationId="{00000000-0000-0000-0000-000000000000}"/>
          </ac:spMkLst>
        </pc:spChg>
        <pc:spChg chg="mod">
          <ac:chgData name="Alicia Forsythe" userId="fa655dbb-ff3c-4c86-8b4b-19aead9093e9" providerId="ADAL" clId="{B262AA38-E185-424B-B674-199FB8A429F2}" dt="2020-09-15T15:56:27.951" v="3934" actId="6549"/>
          <ac:spMkLst>
            <pc:docMk/>
            <pc:sldMk cId="3032295385" sldId="2511"/>
            <ac:spMk id="5" creationId="{00000000-0000-0000-0000-000000000000}"/>
          </ac:spMkLst>
        </pc:spChg>
      </pc:sldChg>
      <pc:sldChg chg="modSp add mod">
        <pc:chgData name="Alicia Forsythe" userId="fa655dbb-ff3c-4c86-8b4b-19aead9093e9" providerId="ADAL" clId="{B262AA38-E185-424B-B674-199FB8A429F2}" dt="2020-09-15T15:58:50.054" v="3939" actId="27636"/>
        <pc:sldMkLst>
          <pc:docMk/>
          <pc:sldMk cId="2918708258" sldId="2512"/>
        </pc:sldMkLst>
        <pc:spChg chg="mod">
          <ac:chgData name="Alicia Forsythe" userId="fa655dbb-ff3c-4c86-8b4b-19aead9093e9" providerId="ADAL" clId="{B262AA38-E185-424B-B674-199FB8A429F2}" dt="2020-09-14T19:59:42.918" v="2021" actId="20577"/>
          <ac:spMkLst>
            <pc:docMk/>
            <pc:sldMk cId="2918708258" sldId="2512"/>
            <ac:spMk id="3" creationId="{00000000-0000-0000-0000-000000000000}"/>
          </ac:spMkLst>
        </pc:spChg>
        <pc:spChg chg="mod">
          <ac:chgData name="Alicia Forsythe" userId="fa655dbb-ff3c-4c86-8b4b-19aead9093e9" providerId="ADAL" clId="{B262AA38-E185-424B-B674-199FB8A429F2}" dt="2020-09-15T15:58:50.054" v="3939" actId="27636"/>
          <ac:spMkLst>
            <pc:docMk/>
            <pc:sldMk cId="2918708258" sldId="2512"/>
            <ac:spMk id="5" creationId="{00000000-0000-0000-0000-000000000000}"/>
          </ac:spMkLst>
        </pc:spChg>
      </pc:sldChg>
      <pc:sldChg chg="modSp add mod">
        <pc:chgData name="Alicia Forsythe" userId="fa655dbb-ff3c-4c86-8b4b-19aead9093e9" providerId="ADAL" clId="{B262AA38-E185-424B-B674-199FB8A429F2}" dt="2020-09-15T12:27:16.676" v="3085" actId="948"/>
        <pc:sldMkLst>
          <pc:docMk/>
          <pc:sldMk cId="2540961939" sldId="2513"/>
        </pc:sldMkLst>
        <pc:spChg chg="mod">
          <ac:chgData name="Alicia Forsythe" userId="fa655dbb-ff3c-4c86-8b4b-19aead9093e9" providerId="ADAL" clId="{B262AA38-E185-424B-B674-199FB8A429F2}" dt="2020-09-15T12:03:42.578" v="2344" actId="6549"/>
          <ac:spMkLst>
            <pc:docMk/>
            <pc:sldMk cId="2540961939" sldId="2513"/>
            <ac:spMk id="3" creationId="{00000000-0000-0000-0000-000000000000}"/>
          </ac:spMkLst>
        </pc:spChg>
        <pc:spChg chg="mod">
          <ac:chgData name="Alicia Forsythe" userId="fa655dbb-ff3c-4c86-8b4b-19aead9093e9" providerId="ADAL" clId="{B262AA38-E185-424B-B674-199FB8A429F2}" dt="2020-09-15T12:27:16.676" v="3085" actId="948"/>
          <ac:spMkLst>
            <pc:docMk/>
            <pc:sldMk cId="2540961939" sldId="2513"/>
            <ac:spMk id="5" creationId="{00000000-0000-0000-0000-000000000000}"/>
          </ac:spMkLst>
        </pc:spChg>
      </pc:sldChg>
      <pc:sldChg chg="modSp add mod">
        <pc:chgData name="Alicia Forsythe" userId="fa655dbb-ff3c-4c86-8b4b-19aead9093e9" providerId="ADAL" clId="{B262AA38-E185-424B-B674-199FB8A429F2}" dt="2020-09-15T12:50:50.477" v="3883" actId="20577"/>
        <pc:sldMkLst>
          <pc:docMk/>
          <pc:sldMk cId="2903977305" sldId="2514"/>
        </pc:sldMkLst>
        <pc:spChg chg="mod">
          <ac:chgData name="Alicia Forsythe" userId="fa655dbb-ff3c-4c86-8b4b-19aead9093e9" providerId="ADAL" clId="{B262AA38-E185-424B-B674-199FB8A429F2}" dt="2020-09-15T12:50:50.477" v="3883" actId="20577"/>
          <ac:spMkLst>
            <pc:docMk/>
            <pc:sldMk cId="2903977305" sldId="2514"/>
            <ac:spMk id="3" creationId="{00000000-0000-0000-0000-000000000000}"/>
          </ac:spMkLst>
        </pc:spChg>
        <pc:spChg chg="mod">
          <ac:chgData name="Alicia Forsythe" userId="fa655dbb-ff3c-4c86-8b4b-19aead9093e9" providerId="ADAL" clId="{B262AA38-E185-424B-B674-199FB8A429F2}" dt="2020-09-15T12:48:22.641" v="3806" actId="27636"/>
          <ac:spMkLst>
            <pc:docMk/>
            <pc:sldMk cId="2903977305" sldId="2514"/>
            <ac:spMk id="5" creationId="{00000000-0000-0000-0000-000000000000}"/>
          </ac:spMkLst>
        </pc:spChg>
      </pc:sldChg>
      <pc:sldChg chg="add del">
        <pc:chgData name="Alicia Forsythe" userId="fa655dbb-ff3c-4c86-8b4b-19aead9093e9" providerId="ADAL" clId="{B262AA38-E185-424B-B674-199FB8A429F2}" dt="2020-09-15T12:55:59.608" v="3927" actId="2696"/>
        <pc:sldMkLst>
          <pc:docMk/>
          <pc:sldMk cId="1638269767" sldId="2515"/>
        </pc:sldMkLst>
      </pc:sldChg>
    </pc:docChg>
  </pc:docChgLst>
  <pc:docChgLst>
    <pc:chgData name="Erin Heydinger" userId="b74d7404-3cca-4a33-b6d1-fefb002b74b1" providerId="ADAL" clId="{FC5AB5D2-6D26-45BF-91A0-CE97ED7A60A8}"/>
    <pc:docChg chg="custSel modSld">
      <pc:chgData name="Erin Heydinger" userId="b74d7404-3cca-4a33-b6d1-fefb002b74b1" providerId="ADAL" clId="{FC5AB5D2-6D26-45BF-91A0-CE97ED7A60A8}" dt="2020-01-20T22:48:58.679" v="850" actId="20577"/>
      <pc:docMkLst>
        <pc:docMk/>
      </pc:docMkLst>
      <pc:sldChg chg="modSp addCm modCm">
        <pc:chgData name="Erin Heydinger" userId="b74d7404-3cca-4a33-b6d1-fefb002b74b1" providerId="ADAL" clId="{FC5AB5D2-6D26-45BF-91A0-CE97ED7A60A8}" dt="2020-01-20T22:40:00.442" v="391" actId="20577"/>
        <pc:sldMkLst>
          <pc:docMk/>
          <pc:sldMk cId="2676472944" sldId="2255"/>
        </pc:sldMkLst>
        <pc:spChg chg="mod">
          <ac:chgData name="Erin Heydinger" userId="b74d7404-3cca-4a33-b6d1-fefb002b74b1" providerId="ADAL" clId="{FC5AB5D2-6D26-45BF-91A0-CE97ED7A60A8}" dt="2020-01-20T22:40:00.442" v="391" actId="20577"/>
          <ac:spMkLst>
            <pc:docMk/>
            <pc:sldMk cId="2676472944" sldId="2255"/>
            <ac:spMk id="5" creationId="{00000000-0000-0000-0000-000000000000}"/>
          </ac:spMkLst>
        </pc:spChg>
      </pc:sldChg>
      <pc:sldChg chg="addSp delSp modSp addCm modCm">
        <pc:chgData name="Erin Heydinger" userId="b74d7404-3cca-4a33-b6d1-fefb002b74b1" providerId="ADAL" clId="{FC5AB5D2-6D26-45BF-91A0-CE97ED7A60A8}" dt="2020-01-20T22:48:58.679" v="850" actId="20577"/>
        <pc:sldMkLst>
          <pc:docMk/>
          <pc:sldMk cId="4156610352" sldId="2260"/>
        </pc:sldMkLst>
        <pc:spChg chg="mod">
          <ac:chgData name="Erin Heydinger" userId="b74d7404-3cca-4a33-b6d1-fefb002b74b1" providerId="ADAL" clId="{FC5AB5D2-6D26-45BF-91A0-CE97ED7A60A8}" dt="2020-01-20T22:44:57.221" v="515" actId="6549"/>
          <ac:spMkLst>
            <pc:docMk/>
            <pc:sldMk cId="4156610352" sldId="2260"/>
            <ac:spMk id="5" creationId="{00000000-0000-0000-0000-000000000000}"/>
          </ac:spMkLst>
        </pc:spChg>
        <pc:graphicFrameChg chg="add del mod">
          <ac:chgData name="Erin Heydinger" userId="b74d7404-3cca-4a33-b6d1-fefb002b74b1" providerId="ADAL" clId="{FC5AB5D2-6D26-45BF-91A0-CE97ED7A60A8}" dt="2020-01-20T22:43:33.672" v="395" actId="1032"/>
          <ac:graphicFrameMkLst>
            <pc:docMk/>
            <pc:sldMk cId="4156610352" sldId="2260"/>
            <ac:graphicFrameMk id="4" creationId="{EF7F687B-8272-485B-9093-065334E2531D}"/>
          </ac:graphicFrameMkLst>
        </pc:graphicFrameChg>
        <pc:graphicFrameChg chg="add mod">
          <ac:chgData name="Erin Heydinger" userId="b74d7404-3cca-4a33-b6d1-fefb002b74b1" providerId="ADAL" clId="{FC5AB5D2-6D26-45BF-91A0-CE97ED7A60A8}" dt="2020-01-20T22:48:58.679" v="850" actId="20577"/>
          <ac:graphicFrameMkLst>
            <pc:docMk/>
            <pc:sldMk cId="4156610352" sldId="2260"/>
            <ac:graphicFrameMk id="7" creationId="{E4025D17-7DA9-4A42-83B6-659B5D829AA3}"/>
          </ac:graphicFrameMkLst>
        </pc:graphicFrameChg>
      </pc:sldChg>
    </pc:docChg>
  </pc:docChgLst>
  <pc:docChgLst>
    <pc:chgData name="Nicole Williams" userId="S::nicole.williams@sitesreservoirproject.onmicrosoft.com::13056b7c-345b-419a-9ea4-7eb66876a482" providerId="AD" clId="Web-{338F9DEA-3E90-5114-7199-FE3D733A237A}"/>
    <pc:docChg chg="modSld">
      <pc:chgData name="Nicole Williams" userId="S::nicole.williams@sitesreservoirproject.onmicrosoft.com::13056b7c-345b-419a-9ea4-7eb66876a482" providerId="AD" clId="Web-{338F9DEA-3E90-5114-7199-FE3D733A237A}" dt="2020-06-16T16:50:40.564" v="85" actId="20577"/>
      <pc:docMkLst>
        <pc:docMk/>
      </pc:docMkLst>
      <pc:sldChg chg="modSp">
        <pc:chgData name="Nicole Williams" userId="S::nicole.williams@sitesreservoirproject.onmicrosoft.com::13056b7c-345b-419a-9ea4-7eb66876a482" providerId="AD" clId="Web-{338F9DEA-3E90-5114-7199-FE3D733A237A}" dt="2020-06-16T16:50:40.564" v="84" actId="20577"/>
        <pc:sldMkLst>
          <pc:docMk/>
          <pc:sldMk cId="3242180096" sldId="2366"/>
        </pc:sldMkLst>
        <pc:spChg chg="mod">
          <ac:chgData name="Nicole Williams" userId="S::nicole.williams@sitesreservoirproject.onmicrosoft.com::13056b7c-345b-419a-9ea4-7eb66876a482" providerId="AD" clId="Web-{338F9DEA-3E90-5114-7199-FE3D733A237A}" dt="2020-06-16T16:50:40.564" v="84" actId="20577"/>
          <ac:spMkLst>
            <pc:docMk/>
            <pc:sldMk cId="3242180096" sldId="2366"/>
            <ac:spMk id="7" creationId="{6926DDC3-FAEE-430B-81FC-5337C726120F}"/>
          </ac:spMkLst>
        </pc:spChg>
      </pc:sldChg>
    </pc:docChg>
  </pc:docChgLst>
  <pc:docChgLst>
    <pc:chgData name="Kevin Spesert" userId="S::kevin.spesert@sitesreservoirproject.onmicrosoft.com::2e8aef0b-ced3-4ab6-8d6c-e9b25e4f0d26" providerId="AD" clId="Web-{02A9BEC9-3790-2472-172A-0EDD0A6FC7CB}"/>
    <pc:docChg chg="modSld">
      <pc:chgData name="Kevin Spesert" userId="S::kevin.spesert@sitesreservoirproject.onmicrosoft.com::2e8aef0b-ced3-4ab6-8d6c-e9b25e4f0d26" providerId="AD" clId="Web-{02A9BEC9-3790-2472-172A-0EDD0A6FC7CB}" dt="2019-11-13T19:16:38.527" v="19"/>
      <pc:docMkLst>
        <pc:docMk/>
      </pc:docMkLst>
      <pc:sldChg chg="modSp addCm">
        <pc:chgData name="Kevin Spesert" userId="S::kevin.spesert@sitesreservoirproject.onmicrosoft.com::2e8aef0b-ced3-4ab6-8d6c-e9b25e4f0d26" providerId="AD" clId="Web-{02A9BEC9-3790-2472-172A-0EDD0A6FC7CB}" dt="2019-11-13T17:39:55.192" v="6"/>
        <pc:sldMkLst>
          <pc:docMk/>
          <pc:sldMk cId="669013736" sldId="2133"/>
        </pc:sldMkLst>
        <pc:spChg chg="mod">
          <ac:chgData name="Kevin Spesert" userId="S::kevin.spesert@sitesreservoirproject.onmicrosoft.com::2e8aef0b-ced3-4ab6-8d6c-e9b25e4f0d26" providerId="AD" clId="Web-{02A9BEC9-3790-2472-172A-0EDD0A6FC7CB}" dt="2019-11-13T17:38:49.768" v="4" actId="1076"/>
          <ac:spMkLst>
            <pc:docMk/>
            <pc:sldMk cId="669013736" sldId="2133"/>
            <ac:spMk id="5" creationId="{00000000-0000-0000-0000-000000000000}"/>
          </ac:spMkLst>
        </pc:spChg>
      </pc:sldChg>
    </pc:docChg>
  </pc:docChgLst>
  <pc:docChgLst>
    <pc:chgData name="Monique Briard" userId="b002a124-6652-4ecd-b9c8-b0b6e36c7c86" providerId="ADAL" clId="{791C732F-4B37-44A1-AADB-D6F42AC596F0}"/>
    <pc:docChg chg="">
      <pc:chgData name="Monique Briard" userId="b002a124-6652-4ecd-b9c8-b0b6e36c7c86" providerId="ADAL" clId="{791C732F-4B37-44A1-AADB-D6F42AC596F0}" dt="2020-01-29T19:25:00.293" v="1" actId="5900"/>
      <pc:docMkLst>
        <pc:docMk/>
      </pc:docMkLst>
      <pc:sldChg chg="modCm">
        <pc:chgData name="Monique Briard" userId="b002a124-6652-4ecd-b9c8-b0b6e36c7c86" providerId="ADAL" clId="{791C732F-4B37-44A1-AADB-D6F42AC596F0}" dt="2020-01-29T19:20:52.911" v="0" actId="5900"/>
        <pc:sldMkLst>
          <pc:docMk/>
          <pc:sldMk cId="2346599182" sldId="2267"/>
        </pc:sldMkLst>
      </pc:sldChg>
      <pc:sldChg chg="modCm">
        <pc:chgData name="Monique Briard" userId="b002a124-6652-4ecd-b9c8-b0b6e36c7c86" providerId="ADAL" clId="{791C732F-4B37-44A1-AADB-D6F42AC596F0}" dt="2020-01-29T19:25:00.293" v="1" actId="5900"/>
        <pc:sldMkLst>
          <pc:docMk/>
          <pc:sldMk cId="360934708" sldId="2281"/>
        </pc:sldMkLst>
      </pc:sldChg>
    </pc:docChg>
  </pc:docChgLst>
  <pc:docChgLst>
    <pc:chgData name="Erin Heydinger" userId="S::erin.heydinger@sitesreservoirproject.onmicrosoft.com::b74d7404-3cca-4a33-b6d1-fefb002b74b1" providerId="AD" clId="Web-{6736D892-7FDF-E6B3-AF24-A2FB01944A57}"/>
    <pc:docChg chg="modSld">
      <pc:chgData name="Erin Heydinger" userId="S::erin.heydinger@sitesreservoirproject.onmicrosoft.com::b74d7404-3cca-4a33-b6d1-fefb002b74b1" providerId="AD" clId="Web-{6736D892-7FDF-E6B3-AF24-A2FB01944A57}" dt="2019-11-13T18:49:34.987" v="0" actId="20577"/>
      <pc:docMkLst>
        <pc:docMk/>
      </pc:docMkLst>
    </pc:docChg>
  </pc:docChgLst>
  <pc:docChgLst>
    <pc:chgData name="Catherine Westcot" userId="S::cathy.westcot@sitesreservoirproject.onmicrosoft.com::fc5fb746-2458-44b8-99f3-8beb5dd8a1ce" providerId="AD" clId="Web-{53915AEB-F88C-F553-5815-663B9CB19A82}"/>
    <pc:docChg chg="modSld">
      <pc:chgData name="Catherine Westcot" userId="S::cathy.westcot@sitesreservoirproject.onmicrosoft.com::fc5fb746-2458-44b8-99f3-8beb5dd8a1ce" providerId="AD" clId="Web-{53915AEB-F88C-F553-5815-663B9CB19A82}" dt="2019-11-14T00:05:26.902" v="4"/>
      <pc:docMkLst>
        <pc:docMk/>
      </pc:docMkLst>
    </pc:docChg>
  </pc:docChgLst>
  <pc:docChgLst>
    <pc:chgData name="Alicia Forsythe" userId="S::alicia.forsythe@sitesreservoirproject.onmicrosoft.com::fa655dbb-ff3c-4c86-8b4b-19aead9093e9" providerId="AD" clId="Web-{4A651F88-C070-6F6C-AA3D-312ABC173E45}"/>
    <pc:docChg chg="modSld">
      <pc:chgData name="Alicia Forsythe" userId="S::alicia.forsythe@sitesreservoirproject.onmicrosoft.com::fa655dbb-ff3c-4c86-8b4b-19aead9093e9" providerId="AD" clId="Web-{4A651F88-C070-6F6C-AA3D-312ABC173E45}" dt="2020-03-12T23:17:35.150" v="43" actId="20577"/>
      <pc:docMkLst>
        <pc:docMk/>
      </pc:docMkLst>
      <pc:sldChg chg="modSp">
        <pc:chgData name="Alicia Forsythe" userId="S::alicia.forsythe@sitesreservoirproject.onmicrosoft.com::fa655dbb-ff3c-4c86-8b4b-19aead9093e9" providerId="AD" clId="Web-{4A651F88-C070-6F6C-AA3D-312ABC173E45}" dt="2020-03-12T23:17:05.509" v="36" actId="20577"/>
        <pc:sldMkLst>
          <pc:docMk/>
          <pc:sldMk cId="726897224" sldId="2268"/>
        </pc:sldMkLst>
        <pc:spChg chg="mod">
          <ac:chgData name="Alicia Forsythe" userId="S::alicia.forsythe@sitesreservoirproject.onmicrosoft.com::fa655dbb-ff3c-4c86-8b4b-19aead9093e9" providerId="AD" clId="Web-{4A651F88-C070-6F6C-AA3D-312ABC173E45}" dt="2020-03-12T23:17:05.509" v="36" actId="20577"/>
          <ac:spMkLst>
            <pc:docMk/>
            <pc:sldMk cId="726897224" sldId="2268"/>
            <ac:spMk id="5" creationId="{00000000-0000-0000-0000-000000000000}"/>
          </ac:spMkLst>
        </pc:spChg>
      </pc:sldChg>
      <pc:sldChg chg="modSp">
        <pc:chgData name="Alicia Forsythe" userId="S::alicia.forsythe@sitesreservoirproject.onmicrosoft.com::fa655dbb-ff3c-4c86-8b4b-19aead9093e9" providerId="AD" clId="Web-{4A651F88-C070-6F6C-AA3D-312ABC173E45}" dt="2020-03-12T23:17:35.150" v="43" actId="20577"/>
        <pc:sldMkLst>
          <pc:docMk/>
          <pc:sldMk cId="2087034216" sldId="2293"/>
        </pc:sldMkLst>
        <pc:spChg chg="mod">
          <ac:chgData name="Alicia Forsythe" userId="S::alicia.forsythe@sitesreservoirproject.onmicrosoft.com::fa655dbb-ff3c-4c86-8b4b-19aead9093e9" providerId="AD" clId="Web-{4A651F88-C070-6F6C-AA3D-312ABC173E45}" dt="2020-03-12T23:17:35.150" v="43" actId="20577"/>
          <ac:spMkLst>
            <pc:docMk/>
            <pc:sldMk cId="2087034216" sldId="2293"/>
            <ac:spMk id="4" creationId="{8AAF3C54-8259-4495-AB4A-F6EC1D03F6E6}"/>
          </ac:spMkLst>
        </pc:spChg>
      </pc:sldChg>
    </pc:docChg>
  </pc:docChgLst>
  <pc:docChgLst>
    <pc:chgData name="Jelica Arsenijevic" userId="S::jelica.arsenijevic@sitesreservoirproject.onmicrosoft.com::05b54c7f-faf9-4ae5-85ba-406919d981c6" providerId="AD" clId="Web-{0B2084EE-25CE-B9B7-86EF-83ADD4BB5047}"/>
    <pc:docChg chg="modSld">
      <pc:chgData name="Jelica Arsenijevic" userId="S::jelica.arsenijevic@sitesreservoirproject.onmicrosoft.com::05b54c7f-faf9-4ae5-85ba-406919d981c6" providerId="AD" clId="Web-{0B2084EE-25CE-B9B7-86EF-83ADD4BB5047}" dt="2020-03-17T23:52:19.775" v="20" actId="20577"/>
      <pc:docMkLst>
        <pc:docMk/>
      </pc:docMkLst>
      <pc:sldChg chg="modSp">
        <pc:chgData name="Jelica Arsenijevic" userId="S::jelica.arsenijevic@sitesreservoirproject.onmicrosoft.com::05b54c7f-faf9-4ae5-85ba-406919d981c6" providerId="AD" clId="Web-{0B2084EE-25CE-B9B7-86EF-83ADD4BB5047}" dt="2020-03-17T23:51:34.931" v="7" actId="20577"/>
        <pc:sldMkLst>
          <pc:docMk/>
          <pc:sldMk cId="3967666396" sldId="2264"/>
        </pc:sldMkLst>
        <pc:spChg chg="mod">
          <ac:chgData name="Jelica Arsenijevic" userId="S::jelica.arsenijevic@sitesreservoirproject.onmicrosoft.com::05b54c7f-faf9-4ae5-85ba-406919d981c6" providerId="AD" clId="Web-{0B2084EE-25CE-B9B7-86EF-83ADD4BB5047}" dt="2020-03-17T23:51:34.931" v="7" actId="20577"/>
          <ac:spMkLst>
            <pc:docMk/>
            <pc:sldMk cId="3967666396" sldId="2264"/>
            <ac:spMk id="5" creationId="{00000000-0000-0000-0000-000000000000}"/>
          </ac:spMkLst>
        </pc:spChg>
      </pc:sldChg>
      <pc:sldChg chg="modSp">
        <pc:chgData name="Jelica Arsenijevic" userId="S::jelica.arsenijevic@sitesreservoirproject.onmicrosoft.com::05b54c7f-faf9-4ae5-85ba-406919d981c6" providerId="AD" clId="Web-{0B2084EE-25CE-B9B7-86EF-83ADD4BB5047}" dt="2020-03-17T23:50:22.446" v="2" actId="20577"/>
        <pc:sldMkLst>
          <pc:docMk/>
          <pc:sldMk cId="3606569633" sldId="2294"/>
        </pc:sldMkLst>
        <pc:spChg chg="mod">
          <ac:chgData name="Jelica Arsenijevic" userId="S::jelica.arsenijevic@sitesreservoirproject.onmicrosoft.com::05b54c7f-faf9-4ae5-85ba-406919d981c6" providerId="AD" clId="Web-{0B2084EE-25CE-B9B7-86EF-83ADD4BB5047}" dt="2020-03-17T23:50:22.446" v="2" actId="20577"/>
          <ac:spMkLst>
            <pc:docMk/>
            <pc:sldMk cId="3606569633" sldId="2294"/>
            <ac:spMk id="5" creationId="{00000000-0000-0000-0000-000000000000}"/>
          </ac:spMkLst>
        </pc:spChg>
      </pc:sldChg>
      <pc:sldChg chg="modSp">
        <pc:chgData name="Jelica Arsenijevic" userId="S::jelica.arsenijevic@sitesreservoirproject.onmicrosoft.com::05b54c7f-faf9-4ae5-85ba-406919d981c6" providerId="AD" clId="Web-{0B2084EE-25CE-B9B7-86EF-83ADD4BB5047}" dt="2020-03-17T23:52:19.775" v="20" actId="20577"/>
        <pc:sldMkLst>
          <pc:docMk/>
          <pc:sldMk cId="3855705128" sldId="2310"/>
        </pc:sldMkLst>
        <pc:spChg chg="mod">
          <ac:chgData name="Jelica Arsenijevic" userId="S::jelica.arsenijevic@sitesreservoirproject.onmicrosoft.com::05b54c7f-faf9-4ae5-85ba-406919d981c6" providerId="AD" clId="Web-{0B2084EE-25CE-B9B7-86EF-83ADD4BB5047}" dt="2020-03-17T23:52:19.775" v="20" actId="20577"/>
          <ac:spMkLst>
            <pc:docMk/>
            <pc:sldMk cId="3855705128" sldId="2310"/>
            <ac:spMk id="5" creationId="{00000000-0000-0000-0000-000000000000}"/>
          </ac:spMkLst>
        </pc:spChg>
      </pc:sldChg>
    </pc:docChg>
  </pc:docChgLst>
  <pc:docChgLst>
    <pc:chgData name="Monique" userId="ff01f0c5-c6e9-4b7d-a486-ffe449adc5e3" providerId="ADAL" clId="{84845D6F-5F4C-4B27-8B3E-AD03A4477FE4}"/>
    <pc:docChg chg="undo custSel addSld delSld modSld">
      <pc:chgData name="Monique" userId="ff01f0c5-c6e9-4b7d-a486-ffe449adc5e3" providerId="ADAL" clId="{84845D6F-5F4C-4B27-8B3E-AD03A4477FE4}" dt="2020-05-12T23:02:36.268" v="85" actId="20577"/>
      <pc:docMkLst>
        <pc:docMk/>
      </pc:docMkLst>
      <pc:sldChg chg="addSp modNotesTx">
        <pc:chgData name="Monique" userId="ff01f0c5-c6e9-4b7d-a486-ffe449adc5e3" providerId="ADAL" clId="{84845D6F-5F4C-4B27-8B3E-AD03A4477FE4}" dt="2020-05-12T23:02:36.268" v="85" actId="20577"/>
        <pc:sldMkLst>
          <pc:docMk/>
          <pc:sldMk cId="3953643583" sldId="2300"/>
        </pc:sldMkLst>
        <pc:spChg chg="add">
          <ac:chgData name="Monique" userId="ff01f0c5-c6e9-4b7d-a486-ffe449adc5e3" providerId="ADAL" clId="{84845D6F-5F4C-4B27-8B3E-AD03A4477FE4}" dt="2020-05-12T23:02:27.127" v="71"/>
          <ac:spMkLst>
            <pc:docMk/>
            <pc:sldMk cId="3953643583" sldId="2300"/>
            <ac:spMk id="7" creationId="{6926DDC3-FAEE-430B-81FC-5337C726120F}"/>
          </ac:spMkLst>
        </pc:spChg>
      </pc:sldChg>
      <pc:sldChg chg="addSp delSp modSp mod">
        <pc:chgData name="Monique" userId="ff01f0c5-c6e9-4b7d-a486-ffe449adc5e3" providerId="ADAL" clId="{84845D6F-5F4C-4B27-8B3E-AD03A4477FE4}" dt="2020-05-12T22:55:04.030" v="39" actId="478"/>
        <pc:sldMkLst>
          <pc:docMk/>
          <pc:sldMk cId="2792082906" sldId="2314"/>
        </pc:sldMkLst>
        <pc:spChg chg="mod">
          <ac:chgData name="Monique" userId="ff01f0c5-c6e9-4b7d-a486-ffe449adc5e3" providerId="ADAL" clId="{84845D6F-5F4C-4B27-8B3E-AD03A4477FE4}" dt="2020-05-12T22:52:23.553" v="29" actId="20577"/>
          <ac:spMkLst>
            <pc:docMk/>
            <pc:sldMk cId="2792082906" sldId="2314"/>
            <ac:spMk id="3" creationId="{00000000-0000-0000-0000-000000000000}"/>
          </ac:spMkLst>
        </pc:spChg>
        <pc:spChg chg="del">
          <ac:chgData name="Monique" userId="ff01f0c5-c6e9-4b7d-a486-ffe449adc5e3" providerId="ADAL" clId="{84845D6F-5F4C-4B27-8B3E-AD03A4477FE4}" dt="2020-05-12T22:52:27.699" v="30" actId="478"/>
          <ac:spMkLst>
            <pc:docMk/>
            <pc:sldMk cId="2792082906" sldId="2314"/>
            <ac:spMk id="5" creationId="{00000000-0000-0000-0000-000000000000}"/>
          </ac:spMkLst>
        </pc:spChg>
        <pc:spChg chg="add">
          <ac:chgData name="Monique" userId="ff01f0c5-c6e9-4b7d-a486-ffe449adc5e3" providerId="ADAL" clId="{84845D6F-5F4C-4B27-8B3E-AD03A4477FE4}" dt="2020-05-12T22:52:36.605" v="31"/>
          <ac:spMkLst>
            <pc:docMk/>
            <pc:sldMk cId="2792082906" sldId="2314"/>
            <ac:spMk id="7" creationId="{A0C95D46-E1E4-470F-A758-662447183AF5}"/>
          </ac:spMkLst>
        </pc:spChg>
        <pc:spChg chg="add del mod">
          <ac:chgData name="Monique" userId="ff01f0c5-c6e9-4b7d-a486-ffe449adc5e3" providerId="ADAL" clId="{84845D6F-5F4C-4B27-8B3E-AD03A4477FE4}" dt="2020-05-12T22:55:04.030" v="39" actId="478"/>
          <ac:spMkLst>
            <pc:docMk/>
            <pc:sldMk cId="2792082906" sldId="2314"/>
            <ac:spMk id="8" creationId="{9F2E10FA-AD36-4F43-AE57-9AA72EC8601A}"/>
          </ac:spMkLst>
        </pc:spChg>
      </pc:sldChg>
      <pc:sldChg chg="addSp modSp mod">
        <pc:chgData name="Monique" userId="ff01f0c5-c6e9-4b7d-a486-ffe449adc5e3" providerId="ADAL" clId="{84845D6F-5F4C-4B27-8B3E-AD03A4477FE4}" dt="2020-05-12T22:58:57.149" v="49" actId="108"/>
        <pc:sldMkLst>
          <pc:docMk/>
          <pc:sldMk cId="3647737237" sldId="2316"/>
        </pc:sldMkLst>
        <pc:spChg chg="add mod">
          <ac:chgData name="Monique" userId="ff01f0c5-c6e9-4b7d-a486-ffe449adc5e3" providerId="ADAL" clId="{84845D6F-5F4C-4B27-8B3E-AD03A4477FE4}" dt="2020-05-12T22:58:35.858" v="47" actId="5793"/>
          <ac:spMkLst>
            <pc:docMk/>
            <pc:sldMk cId="3647737237" sldId="2316"/>
            <ac:spMk id="4" creationId="{4A547F5F-669E-4A9F-8D12-C07B98779D73}"/>
          </ac:spMkLst>
        </pc:spChg>
        <pc:spChg chg="add mod">
          <ac:chgData name="Monique" userId="ff01f0c5-c6e9-4b7d-a486-ffe449adc5e3" providerId="ADAL" clId="{84845D6F-5F4C-4B27-8B3E-AD03A4477FE4}" dt="2020-05-12T22:58:57.149" v="49" actId="108"/>
          <ac:spMkLst>
            <pc:docMk/>
            <pc:sldMk cId="3647737237" sldId="2316"/>
            <ac:spMk id="7" creationId="{0E4E0EEC-A299-4F36-ABA2-0D2BA8AE3AD4}"/>
          </ac:spMkLst>
        </pc:spChg>
      </pc:sldChg>
      <pc:sldChg chg="addSp delSp modSp mod modNotesTx">
        <pc:chgData name="Monique" userId="ff01f0c5-c6e9-4b7d-a486-ffe449adc5e3" providerId="ADAL" clId="{84845D6F-5F4C-4B27-8B3E-AD03A4477FE4}" dt="2020-05-12T22:51:53.949" v="18" actId="13926"/>
        <pc:sldMkLst>
          <pc:docMk/>
          <pc:sldMk cId="587829769" sldId="2318"/>
        </pc:sldMkLst>
        <pc:spChg chg="del">
          <ac:chgData name="Monique" userId="ff01f0c5-c6e9-4b7d-a486-ffe449adc5e3" providerId="ADAL" clId="{84845D6F-5F4C-4B27-8B3E-AD03A4477FE4}" dt="2020-05-12T22:50:59.327" v="4" actId="478"/>
          <ac:spMkLst>
            <pc:docMk/>
            <pc:sldMk cId="587829769" sldId="2318"/>
            <ac:spMk id="5" creationId="{00000000-0000-0000-0000-000000000000}"/>
          </ac:spMkLst>
        </pc:spChg>
        <pc:spChg chg="add del">
          <ac:chgData name="Monique" userId="ff01f0c5-c6e9-4b7d-a486-ffe449adc5e3" providerId="ADAL" clId="{84845D6F-5F4C-4B27-8B3E-AD03A4477FE4}" dt="2020-05-12T22:50:56.853" v="3"/>
          <ac:spMkLst>
            <pc:docMk/>
            <pc:sldMk cId="587829769" sldId="2318"/>
            <ac:spMk id="7" creationId="{79779136-5812-4681-AADA-7A51B8721EAC}"/>
          </ac:spMkLst>
        </pc:spChg>
        <pc:spChg chg="add del mod">
          <ac:chgData name="Monique" userId="ff01f0c5-c6e9-4b7d-a486-ffe449adc5e3" providerId="ADAL" clId="{84845D6F-5F4C-4B27-8B3E-AD03A4477FE4}" dt="2020-05-12T22:51:38.676" v="16" actId="478"/>
          <ac:spMkLst>
            <pc:docMk/>
            <pc:sldMk cId="587829769" sldId="2318"/>
            <ac:spMk id="8" creationId="{C7037B0D-4072-4493-B9ED-5247D7E785D2}"/>
          </ac:spMkLst>
        </pc:spChg>
        <pc:spChg chg="add mod">
          <ac:chgData name="Monique" userId="ff01f0c5-c6e9-4b7d-a486-ffe449adc5e3" providerId="ADAL" clId="{84845D6F-5F4C-4B27-8B3E-AD03A4477FE4}" dt="2020-05-12T22:51:53.949" v="18" actId="13926"/>
          <ac:spMkLst>
            <pc:docMk/>
            <pc:sldMk cId="587829769" sldId="2318"/>
            <ac:spMk id="9" creationId="{128C7C86-C17B-4540-9160-C8A4721D02B3}"/>
          </ac:spMkLst>
        </pc:spChg>
      </pc:sldChg>
      <pc:sldChg chg="new del">
        <pc:chgData name="Monique" userId="ff01f0c5-c6e9-4b7d-a486-ffe449adc5e3" providerId="ADAL" clId="{84845D6F-5F4C-4B27-8B3E-AD03A4477FE4}" dt="2020-05-12T22:49:19.567" v="1" actId="680"/>
        <pc:sldMkLst>
          <pc:docMk/>
          <pc:sldMk cId="176670712" sldId="2319"/>
        </pc:sldMkLst>
      </pc:sldChg>
      <pc:sldChg chg="add modNotesTx">
        <pc:chgData name="Monique" userId="ff01f0c5-c6e9-4b7d-a486-ffe449adc5e3" providerId="ADAL" clId="{84845D6F-5F4C-4B27-8B3E-AD03A4477FE4}" dt="2020-05-12T22:52:06.260" v="24" actId="20577"/>
        <pc:sldMkLst>
          <pc:docMk/>
          <pc:sldMk cId="467930797" sldId="2319"/>
        </pc:sldMkLst>
      </pc:sldChg>
      <pc:sldChg chg="addSp delSp modSp add mod modNotesTx">
        <pc:chgData name="Monique" userId="ff01f0c5-c6e9-4b7d-a486-ffe449adc5e3" providerId="ADAL" clId="{84845D6F-5F4C-4B27-8B3E-AD03A4477FE4}" dt="2020-05-12T22:56:43.768" v="40" actId="6549"/>
        <pc:sldMkLst>
          <pc:docMk/>
          <pc:sldMk cId="1571375648" sldId="2320"/>
        </pc:sldMkLst>
        <pc:spChg chg="del">
          <ac:chgData name="Monique" userId="ff01f0c5-c6e9-4b7d-a486-ffe449adc5e3" providerId="ADAL" clId="{84845D6F-5F4C-4B27-8B3E-AD03A4477FE4}" dt="2020-05-12T22:53:11.548" v="33" actId="478"/>
          <ac:spMkLst>
            <pc:docMk/>
            <pc:sldMk cId="1571375648" sldId="2320"/>
            <ac:spMk id="7" creationId="{A0C95D46-E1E4-470F-A758-662447183AF5}"/>
          </ac:spMkLst>
        </pc:spChg>
        <pc:spChg chg="add mod">
          <ac:chgData name="Monique" userId="ff01f0c5-c6e9-4b7d-a486-ffe449adc5e3" providerId="ADAL" clId="{84845D6F-5F4C-4B27-8B3E-AD03A4477FE4}" dt="2020-05-12T22:53:25.687" v="35" actId="13926"/>
          <ac:spMkLst>
            <pc:docMk/>
            <pc:sldMk cId="1571375648" sldId="2320"/>
            <ac:spMk id="8" creationId="{59B943DA-FC58-4472-8059-7FF4C5607A91}"/>
          </ac:spMkLst>
        </pc:spChg>
      </pc:sldChg>
      <pc:sldChg chg="addSp delSp modSp add mod modNotesTx">
        <pc:chgData name="Monique" userId="ff01f0c5-c6e9-4b7d-a486-ffe449adc5e3" providerId="ADAL" clId="{84845D6F-5F4C-4B27-8B3E-AD03A4477FE4}" dt="2020-05-12T23:00:00.967" v="65" actId="20577"/>
        <pc:sldMkLst>
          <pc:docMk/>
          <pc:sldMk cId="4003660023" sldId="2321"/>
        </pc:sldMkLst>
        <pc:spChg chg="mod">
          <ac:chgData name="Monique" userId="ff01f0c5-c6e9-4b7d-a486-ffe449adc5e3" providerId="ADAL" clId="{84845D6F-5F4C-4B27-8B3E-AD03A4477FE4}" dt="2020-05-12T22:59:35.217" v="58" actId="20577"/>
          <ac:spMkLst>
            <pc:docMk/>
            <pc:sldMk cId="4003660023" sldId="2321"/>
            <ac:spMk id="3" creationId="{00000000-0000-0000-0000-000000000000}"/>
          </ac:spMkLst>
        </pc:spChg>
        <pc:spChg chg="del mod">
          <ac:chgData name="Monique" userId="ff01f0c5-c6e9-4b7d-a486-ffe449adc5e3" providerId="ADAL" clId="{84845D6F-5F4C-4B27-8B3E-AD03A4477FE4}" dt="2020-05-12T22:59:40.933" v="60" actId="478"/>
          <ac:spMkLst>
            <pc:docMk/>
            <pc:sldMk cId="4003660023" sldId="2321"/>
            <ac:spMk id="4" creationId="{4A547F5F-669E-4A9F-8D12-C07B98779D73}"/>
          </ac:spMkLst>
        </pc:spChg>
        <pc:spChg chg="del">
          <ac:chgData name="Monique" userId="ff01f0c5-c6e9-4b7d-a486-ffe449adc5e3" providerId="ADAL" clId="{84845D6F-5F4C-4B27-8B3E-AD03A4477FE4}" dt="2020-05-12T22:59:42.906" v="61" actId="478"/>
          <ac:spMkLst>
            <pc:docMk/>
            <pc:sldMk cId="4003660023" sldId="2321"/>
            <ac:spMk id="7" creationId="{0E4E0EEC-A299-4F36-ABA2-0D2BA8AE3AD4}"/>
          </ac:spMkLst>
        </pc:spChg>
        <pc:spChg chg="add">
          <ac:chgData name="Monique" userId="ff01f0c5-c6e9-4b7d-a486-ffe449adc5e3" providerId="ADAL" clId="{84845D6F-5F4C-4B27-8B3E-AD03A4477FE4}" dt="2020-05-12T22:59:52.771" v="62"/>
          <ac:spMkLst>
            <pc:docMk/>
            <pc:sldMk cId="4003660023" sldId="2321"/>
            <ac:spMk id="8" creationId="{0BD0DB94-0BDB-40B7-816F-8ABDBDC43EC0}"/>
          </ac:spMkLst>
        </pc:spChg>
      </pc:sldChg>
      <pc:sldChg chg="addSp delSp modSp add mod">
        <pc:chgData name="Monique" userId="ff01f0c5-c6e9-4b7d-a486-ffe449adc5e3" providerId="ADAL" clId="{84845D6F-5F4C-4B27-8B3E-AD03A4477FE4}" dt="2020-05-12T23:02:00.466" v="70" actId="13926"/>
        <pc:sldMkLst>
          <pc:docMk/>
          <pc:sldMk cId="184226573" sldId="2322"/>
        </pc:sldMkLst>
        <pc:spChg chg="mod">
          <ac:chgData name="Monique" userId="ff01f0c5-c6e9-4b7d-a486-ffe449adc5e3" providerId="ADAL" clId="{84845D6F-5F4C-4B27-8B3E-AD03A4477FE4}" dt="2020-05-12T23:01:29.874" v="67" actId="6549"/>
          <ac:spMkLst>
            <pc:docMk/>
            <pc:sldMk cId="184226573" sldId="2322"/>
            <ac:spMk id="3" creationId="{00000000-0000-0000-0000-000000000000}"/>
          </ac:spMkLst>
        </pc:spChg>
        <pc:spChg chg="add mod">
          <ac:chgData name="Monique" userId="ff01f0c5-c6e9-4b7d-a486-ffe449adc5e3" providerId="ADAL" clId="{84845D6F-5F4C-4B27-8B3E-AD03A4477FE4}" dt="2020-05-12T23:02:00.466" v="70" actId="13926"/>
          <ac:spMkLst>
            <pc:docMk/>
            <pc:sldMk cId="184226573" sldId="2322"/>
            <ac:spMk id="7" creationId="{79D23B22-67D6-45B6-9815-D0C27275B399}"/>
          </ac:spMkLst>
        </pc:spChg>
        <pc:spChg chg="del">
          <ac:chgData name="Monique" userId="ff01f0c5-c6e9-4b7d-a486-ffe449adc5e3" providerId="ADAL" clId="{84845D6F-5F4C-4B27-8B3E-AD03A4477FE4}" dt="2020-05-12T23:01:41.201" v="68" actId="21"/>
          <ac:spMkLst>
            <pc:docMk/>
            <pc:sldMk cId="184226573" sldId="2322"/>
            <ac:spMk id="8" creationId="{0BD0DB94-0BDB-40B7-816F-8ABDBDC43EC0}"/>
          </ac:spMkLst>
        </pc:spChg>
      </pc:sldChg>
    </pc:docChg>
  </pc:docChgLst>
  <pc:docChgLst>
    <pc:chgData name="Alicia Forsythe" userId="fa655dbb-ff3c-4c86-8b4b-19aead9093e9" providerId="ADAL" clId="{028A7B7D-D96F-4F7A-A9E3-464E564CD0D8}"/>
    <pc:docChg chg="undo custSel addSld delSld modSld">
      <pc:chgData name="Alicia Forsythe" userId="fa655dbb-ff3c-4c86-8b4b-19aead9093e9" providerId="ADAL" clId="{028A7B7D-D96F-4F7A-A9E3-464E564CD0D8}" dt="2020-01-25T00:59:20.541" v="2216" actId="20577"/>
      <pc:docMkLst>
        <pc:docMk/>
      </pc:docMkLst>
      <pc:sldChg chg="modSp mod">
        <pc:chgData name="Alicia Forsythe" userId="fa655dbb-ff3c-4c86-8b4b-19aead9093e9" providerId="ADAL" clId="{028A7B7D-D96F-4F7A-A9E3-464E564CD0D8}" dt="2020-01-25T00:16:13.740" v="237" actId="20577"/>
        <pc:sldMkLst>
          <pc:docMk/>
          <pc:sldMk cId="669013736" sldId="2133"/>
        </pc:sldMkLst>
        <pc:spChg chg="mod">
          <ac:chgData name="Alicia Forsythe" userId="fa655dbb-ff3c-4c86-8b4b-19aead9093e9" providerId="ADAL" clId="{028A7B7D-D96F-4F7A-A9E3-464E564CD0D8}" dt="2020-01-25T00:16:13.740" v="237" actId="20577"/>
          <ac:spMkLst>
            <pc:docMk/>
            <pc:sldMk cId="669013736" sldId="2133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028A7B7D-D96F-4F7A-A9E3-464E564CD0D8}" dt="2020-01-25T00:25:41.291" v="588" actId="14"/>
        <pc:sldMkLst>
          <pc:docMk/>
          <pc:sldMk cId="2476648602" sldId="2253"/>
        </pc:sldMkLst>
        <pc:spChg chg="mod">
          <ac:chgData name="Alicia Forsythe" userId="fa655dbb-ff3c-4c86-8b4b-19aead9093e9" providerId="ADAL" clId="{028A7B7D-D96F-4F7A-A9E3-464E564CD0D8}" dt="2020-01-25T00:25:41.291" v="588" actId="14"/>
          <ac:spMkLst>
            <pc:docMk/>
            <pc:sldMk cId="2476648602" sldId="2253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028A7B7D-D96F-4F7A-A9E3-464E564CD0D8}" dt="2020-01-25T00:25:51.853" v="590" actId="14"/>
        <pc:sldMkLst>
          <pc:docMk/>
          <pc:sldMk cId="1562207342" sldId="2254"/>
        </pc:sldMkLst>
        <pc:spChg chg="mod">
          <ac:chgData name="Alicia Forsythe" userId="fa655dbb-ff3c-4c86-8b4b-19aead9093e9" providerId="ADAL" clId="{028A7B7D-D96F-4F7A-A9E3-464E564CD0D8}" dt="2020-01-25T00:25:51.853" v="590" actId="14"/>
          <ac:spMkLst>
            <pc:docMk/>
            <pc:sldMk cId="1562207342" sldId="2254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028A7B7D-D96F-4F7A-A9E3-464E564CD0D8}" dt="2020-01-25T00:56:29.344" v="2121" actId="20577"/>
        <pc:sldMkLst>
          <pc:docMk/>
          <pc:sldMk cId="2676472944" sldId="2255"/>
        </pc:sldMkLst>
        <pc:spChg chg="mod">
          <ac:chgData name="Alicia Forsythe" userId="fa655dbb-ff3c-4c86-8b4b-19aead9093e9" providerId="ADAL" clId="{028A7B7D-D96F-4F7A-A9E3-464E564CD0D8}" dt="2020-01-25T00:56:29.344" v="2121" actId="20577"/>
          <ac:spMkLst>
            <pc:docMk/>
            <pc:sldMk cId="2676472944" sldId="2255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028A7B7D-D96F-4F7A-A9E3-464E564CD0D8}" dt="2020-01-25T00:57:33.315" v="2148" actId="2711"/>
        <pc:sldMkLst>
          <pc:docMk/>
          <pc:sldMk cId="314622209" sldId="2256"/>
        </pc:sldMkLst>
        <pc:spChg chg="mod">
          <ac:chgData name="Alicia Forsythe" userId="fa655dbb-ff3c-4c86-8b4b-19aead9093e9" providerId="ADAL" clId="{028A7B7D-D96F-4F7A-A9E3-464E564CD0D8}" dt="2020-01-25T00:57:33.315" v="2148" actId="2711"/>
          <ac:spMkLst>
            <pc:docMk/>
            <pc:sldMk cId="314622209" sldId="2256"/>
            <ac:spMk id="3" creationId="{00000000-0000-0000-0000-000000000000}"/>
          </ac:spMkLst>
        </pc:spChg>
      </pc:sldChg>
      <pc:sldChg chg="modSp mod addCm modCm">
        <pc:chgData name="Alicia Forsythe" userId="fa655dbb-ff3c-4c86-8b4b-19aead9093e9" providerId="ADAL" clId="{028A7B7D-D96F-4F7A-A9E3-464E564CD0D8}" dt="2020-01-25T00:24:39.444" v="585" actId="2711"/>
        <pc:sldMkLst>
          <pc:docMk/>
          <pc:sldMk cId="3967666396" sldId="2264"/>
        </pc:sldMkLst>
        <pc:spChg chg="mod">
          <ac:chgData name="Alicia Forsythe" userId="fa655dbb-ff3c-4c86-8b4b-19aead9093e9" providerId="ADAL" clId="{028A7B7D-D96F-4F7A-A9E3-464E564CD0D8}" dt="2020-01-25T00:24:39.444" v="585" actId="2711"/>
          <ac:spMkLst>
            <pc:docMk/>
            <pc:sldMk cId="3967666396" sldId="2264"/>
            <ac:spMk id="3" creationId="{00000000-0000-0000-0000-000000000000}"/>
          </ac:spMkLst>
        </pc:spChg>
        <pc:spChg chg="mod">
          <ac:chgData name="Alicia Forsythe" userId="fa655dbb-ff3c-4c86-8b4b-19aead9093e9" providerId="ADAL" clId="{028A7B7D-D96F-4F7A-A9E3-464E564CD0D8}" dt="2020-01-25T00:24:30.013" v="584" actId="255"/>
          <ac:spMkLst>
            <pc:docMk/>
            <pc:sldMk cId="3967666396" sldId="2264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028A7B7D-D96F-4F7A-A9E3-464E564CD0D8}" dt="2020-01-25T00:20:04.556" v="397" actId="20577"/>
        <pc:sldMkLst>
          <pc:docMk/>
          <pc:sldMk cId="726897224" sldId="2268"/>
        </pc:sldMkLst>
        <pc:spChg chg="mod">
          <ac:chgData name="Alicia Forsythe" userId="fa655dbb-ff3c-4c86-8b4b-19aead9093e9" providerId="ADAL" clId="{028A7B7D-D96F-4F7A-A9E3-464E564CD0D8}" dt="2020-01-25T00:16:24.491" v="243" actId="20577"/>
          <ac:spMkLst>
            <pc:docMk/>
            <pc:sldMk cId="726897224" sldId="2268"/>
            <ac:spMk id="3" creationId="{00000000-0000-0000-0000-000000000000}"/>
          </ac:spMkLst>
        </pc:spChg>
        <pc:spChg chg="mod">
          <ac:chgData name="Alicia Forsythe" userId="fa655dbb-ff3c-4c86-8b4b-19aead9093e9" providerId="ADAL" clId="{028A7B7D-D96F-4F7A-A9E3-464E564CD0D8}" dt="2020-01-25T00:20:04.556" v="397" actId="20577"/>
          <ac:spMkLst>
            <pc:docMk/>
            <pc:sldMk cId="726897224" sldId="2268"/>
            <ac:spMk id="5" creationId="{00000000-0000-0000-0000-000000000000}"/>
          </ac:spMkLst>
        </pc:spChg>
      </pc:sldChg>
      <pc:sldChg chg="add del">
        <pc:chgData name="Alicia Forsythe" userId="fa655dbb-ff3c-4c86-8b4b-19aead9093e9" providerId="ADAL" clId="{028A7B7D-D96F-4F7A-A9E3-464E564CD0D8}" dt="2020-01-25T00:29:03.093" v="642" actId="2696"/>
        <pc:sldMkLst>
          <pc:docMk/>
          <pc:sldMk cId="794670531" sldId="2269"/>
        </pc:sldMkLst>
      </pc:sldChg>
      <pc:sldChg chg="modSp add del">
        <pc:chgData name="Alicia Forsythe" userId="fa655dbb-ff3c-4c86-8b4b-19aead9093e9" providerId="ADAL" clId="{028A7B7D-D96F-4F7A-A9E3-464E564CD0D8}" dt="2020-01-25T00:25:44.922" v="589" actId="2696"/>
        <pc:sldMkLst>
          <pc:docMk/>
          <pc:sldMk cId="1809893264" sldId="2269"/>
        </pc:sldMkLst>
        <pc:spChg chg="mod">
          <ac:chgData name="Alicia Forsythe" userId="fa655dbb-ff3c-4c86-8b4b-19aead9093e9" providerId="ADAL" clId="{028A7B7D-D96F-4F7A-A9E3-464E564CD0D8}" dt="2020-01-25T00:25:33.164" v="587"/>
          <ac:spMkLst>
            <pc:docMk/>
            <pc:sldMk cId="1809893264" sldId="2269"/>
            <ac:spMk id="5" creationId="{00000000-0000-0000-0000-000000000000}"/>
          </ac:spMkLst>
        </pc:spChg>
      </pc:sldChg>
      <pc:sldChg chg="addSp delSp modSp add mod">
        <pc:chgData name="Alicia Forsythe" userId="fa655dbb-ff3c-4c86-8b4b-19aead9093e9" providerId="ADAL" clId="{028A7B7D-D96F-4F7A-A9E3-464E564CD0D8}" dt="2020-01-25T00:58:50.757" v="2166"/>
        <pc:sldMkLst>
          <pc:docMk/>
          <pc:sldMk cId="2554313154" sldId="2269"/>
        </pc:sldMkLst>
        <pc:spChg chg="mod">
          <ac:chgData name="Alicia Forsythe" userId="fa655dbb-ff3c-4c86-8b4b-19aead9093e9" providerId="ADAL" clId="{028A7B7D-D96F-4F7A-A9E3-464E564CD0D8}" dt="2020-01-25T00:47:28.494" v="1867" actId="20577"/>
          <ac:spMkLst>
            <pc:docMk/>
            <pc:sldMk cId="2554313154" sldId="2269"/>
            <ac:spMk id="3" creationId="{00000000-0000-0000-0000-000000000000}"/>
          </ac:spMkLst>
        </pc:spChg>
        <pc:spChg chg="del mod">
          <ac:chgData name="Alicia Forsythe" userId="fa655dbb-ff3c-4c86-8b4b-19aead9093e9" providerId="ADAL" clId="{028A7B7D-D96F-4F7A-A9E3-464E564CD0D8}" dt="2020-01-25T00:35:16.480" v="994"/>
          <ac:spMkLst>
            <pc:docMk/>
            <pc:sldMk cId="2554313154" sldId="2269"/>
            <ac:spMk id="5" creationId="{00000000-0000-0000-0000-000000000000}"/>
          </ac:spMkLst>
        </pc:spChg>
        <pc:spChg chg="add mod">
          <ac:chgData name="Alicia Forsythe" userId="fa655dbb-ff3c-4c86-8b4b-19aead9093e9" providerId="ADAL" clId="{028A7B7D-D96F-4F7A-A9E3-464E564CD0D8}" dt="2020-01-25T00:57:22.502" v="2147" actId="1038"/>
          <ac:spMkLst>
            <pc:docMk/>
            <pc:sldMk cId="2554313154" sldId="2269"/>
            <ac:spMk id="7" creationId="{F0D953F2-87B9-4372-9821-6227DB77C931}"/>
          </ac:spMkLst>
        </pc:spChg>
        <pc:spChg chg="add del">
          <ac:chgData name="Alicia Forsythe" userId="fa655dbb-ff3c-4c86-8b4b-19aead9093e9" providerId="ADAL" clId="{028A7B7D-D96F-4F7A-A9E3-464E564CD0D8}" dt="2020-01-25T00:58:50.757" v="2166"/>
          <ac:spMkLst>
            <pc:docMk/>
            <pc:sldMk cId="2554313154" sldId="2269"/>
            <ac:spMk id="8" creationId="{FE8A3309-065E-42D6-8852-B451650939EB}"/>
          </ac:spMkLst>
        </pc:spChg>
        <pc:graphicFrameChg chg="add mod">
          <ac:chgData name="Alicia Forsythe" userId="fa655dbb-ff3c-4c86-8b4b-19aead9093e9" providerId="ADAL" clId="{028A7B7D-D96F-4F7A-A9E3-464E564CD0D8}" dt="2020-01-25T00:57:22.502" v="2147" actId="1038"/>
          <ac:graphicFrameMkLst>
            <pc:docMk/>
            <pc:sldMk cId="2554313154" sldId="2269"/>
            <ac:graphicFrameMk id="4" creationId="{73FB3A72-C7D7-493D-AF41-2E47A540379C}"/>
          </ac:graphicFrameMkLst>
        </pc:graphicFrameChg>
      </pc:sldChg>
      <pc:sldChg chg="addSp delSp modSp add del mod">
        <pc:chgData name="Alicia Forsythe" userId="fa655dbb-ff3c-4c86-8b4b-19aead9093e9" providerId="ADAL" clId="{028A7B7D-D96F-4F7A-A9E3-464E564CD0D8}" dt="2020-01-25T00:58:57.141" v="2168" actId="2696"/>
        <pc:sldMkLst>
          <pc:docMk/>
          <pc:sldMk cId="134952315" sldId="2270"/>
        </pc:sldMkLst>
        <pc:spChg chg="del">
          <ac:chgData name="Alicia Forsythe" userId="fa655dbb-ff3c-4c86-8b4b-19aead9093e9" providerId="ADAL" clId="{028A7B7D-D96F-4F7A-A9E3-464E564CD0D8}" dt="2020-01-25T00:58:03.712" v="2150"/>
          <ac:spMkLst>
            <pc:docMk/>
            <pc:sldMk cId="134952315" sldId="2270"/>
            <ac:spMk id="2" creationId="{D5E7F024-682A-4145-A089-9284BA52666C}"/>
          </ac:spMkLst>
        </pc:spChg>
        <pc:spChg chg="del">
          <ac:chgData name="Alicia Forsythe" userId="fa655dbb-ff3c-4c86-8b4b-19aead9093e9" providerId="ADAL" clId="{028A7B7D-D96F-4F7A-A9E3-464E564CD0D8}" dt="2020-01-25T00:58:03.712" v="2150"/>
          <ac:spMkLst>
            <pc:docMk/>
            <pc:sldMk cId="134952315" sldId="2270"/>
            <ac:spMk id="3" creationId="{E4290A52-255B-4BE6-94D8-604EDF012B2D}"/>
          </ac:spMkLst>
        </pc:spChg>
        <pc:spChg chg="add mod">
          <ac:chgData name="Alicia Forsythe" userId="fa655dbb-ff3c-4c86-8b4b-19aead9093e9" providerId="ADAL" clId="{028A7B7D-D96F-4F7A-A9E3-464E564CD0D8}" dt="2020-01-25T00:58:15.925" v="2164" actId="20577"/>
          <ac:spMkLst>
            <pc:docMk/>
            <pc:sldMk cId="134952315" sldId="2270"/>
            <ac:spMk id="4" creationId="{8AAF3C54-8259-4495-AB4A-F6EC1D03F6E6}"/>
          </ac:spMkLst>
        </pc:spChg>
        <pc:spChg chg="add mod">
          <ac:chgData name="Alicia Forsythe" userId="fa655dbb-ff3c-4c86-8b4b-19aead9093e9" providerId="ADAL" clId="{028A7B7D-D96F-4F7A-A9E3-464E564CD0D8}" dt="2020-01-25T00:58:03.712" v="2150"/>
          <ac:spMkLst>
            <pc:docMk/>
            <pc:sldMk cId="134952315" sldId="2270"/>
            <ac:spMk id="5" creationId="{255BD462-A929-451D-96E0-3DD482211CA4}"/>
          </ac:spMkLst>
        </pc:spChg>
        <pc:spChg chg="add mod">
          <ac:chgData name="Alicia Forsythe" userId="fa655dbb-ff3c-4c86-8b4b-19aead9093e9" providerId="ADAL" clId="{028A7B7D-D96F-4F7A-A9E3-464E564CD0D8}" dt="2020-01-25T00:58:03.712" v="2150"/>
          <ac:spMkLst>
            <pc:docMk/>
            <pc:sldMk cId="134952315" sldId="2270"/>
            <ac:spMk id="6" creationId="{AD58C94A-DD07-4342-A5D8-099EA648E2CE}"/>
          </ac:spMkLst>
        </pc:spChg>
      </pc:sldChg>
      <pc:sldChg chg="modSp add mod">
        <pc:chgData name="Alicia Forsythe" userId="fa655dbb-ff3c-4c86-8b4b-19aead9093e9" providerId="ADAL" clId="{028A7B7D-D96F-4F7A-A9E3-464E564CD0D8}" dt="2020-01-25T00:59:20.541" v="2216" actId="20577"/>
        <pc:sldMkLst>
          <pc:docMk/>
          <pc:sldMk cId="1872760233" sldId="2271"/>
        </pc:sldMkLst>
        <pc:spChg chg="mod">
          <ac:chgData name="Alicia Forsythe" userId="fa655dbb-ff3c-4c86-8b4b-19aead9093e9" providerId="ADAL" clId="{028A7B7D-D96F-4F7A-A9E3-464E564CD0D8}" dt="2020-01-25T00:59:20.541" v="2216" actId="20577"/>
          <ac:spMkLst>
            <pc:docMk/>
            <pc:sldMk cId="1872760233" sldId="2271"/>
            <ac:spMk id="4" creationId="{8AAF3C54-8259-4495-AB4A-F6EC1D03F6E6}"/>
          </ac:spMkLst>
        </pc:spChg>
      </pc:sldChg>
    </pc:docChg>
  </pc:docChgLst>
  <pc:docChgLst>
    <pc:chgData name="Monique" userId="b002a124-6652-4ecd-b9c8-b0b6e36c7c86" providerId="ADAL" clId="{59D764A6-AB87-4D5E-A95A-A55589873D8E}"/>
    <pc:docChg chg="undo custSel addSld modSld">
      <pc:chgData name="Monique" userId="b002a124-6652-4ecd-b9c8-b0b6e36c7c86" providerId="ADAL" clId="{59D764A6-AB87-4D5E-A95A-A55589873D8E}" dt="2020-08-17T23:32:43.767" v="8167" actId="6549"/>
      <pc:docMkLst>
        <pc:docMk/>
      </pc:docMkLst>
      <pc:sldChg chg="modSp mod modNotesTx">
        <pc:chgData name="Monique" userId="b002a124-6652-4ecd-b9c8-b0b6e36c7c86" providerId="ADAL" clId="{59D764A6-AB87-4D5E-A95A-A55589873D8E}" dt="2020-08-17T23:13:33.224" v="8166" actId="20577"/>
        <pc:sldMkLst>
          <pc:docMk/>
          <pc:sldMk cId="4206080626" sldId="2326"/>
        </pc:sldMkLst>
        <pc:spChg chg="mod">
          <ac:chgData name="Monique" userId="b002a124-6652-4ecd-b9c8-b0b6e36c7c86" providerId="ADAL" clId="{59D764A6-AB87-4D5E-A95A-A55589873D8E}" dt="2020-08-17T23:13:33.224" v="8166" actId="20577"/>
          <ac:spMkLst>
            <pc:docMk/>
            <pc:sldMk cId="4206080626" sldId="2326"/>
            <ac:spMk id="9" creationId="{128C7C86-C17B-4540-9160-C8A4721D02B3}"/>
          </ac:spMkLst>
        </pc:spChg>
      </pc:sldChg>
      <pc:sldChg chg="modSp mod modNotesTx">
        <pc:chgData name="Monique" userId="b002a124-6652-4ecd-b9c8-b0b6e36c7c86" providerId="ADAL" clId="{59D764A6-AB87-4D5E-A95A-A55589873D8E}" dt="2020-08-17T18:22:08.001" v="8135" actId="20577"/>
        <pc:sldMkLst>
          <pc:docMk/>
          <pc:sldMk cId="2542593537" sldId="2386"/>
        </pc:sldMkLst>
        <pc:spChg chg="mod">
          <ac:chgData name="Monique" userId="b002a124-6652-4ecd-b9c8-b0b6e36c7c86" providerId="ADAL" clId="{59D764A6-AB87-4D5E-A95A-A55589873D8E}" dt="2020-08-17T18:22:08.001" v="8135" actId="20577"/>
          <ac:spMkLst>
            <pc:docMk/>
            <pc:sldMk cId="2542593537" sldId="2386"/>
            <ac:spMk id="9" creationId="{128C7C86-C17B-4540-9160-C8A4721D02B3}"/>
          </ac:spMkLst>
        </pc:spChg>
      </pc:sldChg>
      <pc:sldChg chg="modSp mod modNotesTx">
        <pc:chgData name="Monique" userId="b002a124-6652-4ecd-b9c8-b0b6e36c7c86" providerId="ADAL" clId="{59D764A6-AB87-4D5E-A95A-A55589873D8E}" dt="2020-08-17T22:37:23.441" v="8136" actId="6549"/>
        <pc:sldMkLst>
          <pc:docMk/>
          <pc:sldMk cId="4204631320" sldId="2388"/>
        </pc:sldMkLst>
        <pc:spChg chg="mod">
          <ac:chgData name="Monique" userId="b002a124-6652-4ecd-b9c8-b0b6e36c7c86" providerId="ADAL" clId="{59D764A6-AB87-4D5E-A95A-A55589873D8E}" dt="2020-08-14T16:02:51.604" v="19" actId="20577"/>
          <ac:spMkLst>
            <pc:docMk/>
            <pc:sldMk cId="4204631320" sldId="2388"/>
            <ac:spMk id="3" creationId="{00000000-0000-0000-0000-000000000000}"/>
          </ac:spMkLst>
        </pc:spChg>
        <pc:spChg chg="mod">
          <ac:chgData name="Monique" userId="b002a124-6652-4ecd-b9c8-b0b6e36c7c86" providerId="ADAL" clId="{59D764A6-AB87-4D5E-A95A-A55589873D8E}" dt="2020-08-14T16:20:43.708" v="1229" actId="20577"/>
          <ac:spMkLst>
            <pc:docMk/>
            <pc:sldMk cId="4204631320" sldId="2388"/>
            <ac:spMk id="5" creationId="{00000000-0000-0000-0000-000000000000}"/>
          </ac:spMkLst>
        </pc:spChg>
      </pc:sldChg>
      <pc:sldChg chg="modSp mod modNotesTx">
        <pc:chgData name="Monique" userId="b002a124-6652-4ecd-b9c8-b0b6e36c7c86" providerId="ADAL" clId="{59D764A6-AB87-4D5E-A95A-A55589873D8E}" dt="2020-08-14T17:57:21.780" v="3143" actId="20577"/>
        <pc:sldMkLst>
          <pc:docMk/>
          <pc:sldMk cId="3054437205" sldId="2389"/>
        </pc:sldMkLst>
        <pc:spChg chg="mod">
          <ac:chgData name="Monique" userId="b002a124-6652-4ecd-b9c8-b0b6e36c7c86" providerId="ADAL" clId="{59D764A6-AB87-4D5E-A95A-A55589873D8E}" dt="2020-08-14T16:02:57.780" v="30" actId="20577"/>
          <ac:spMkLst>
            <pc:docMk/>
            <pc:sldMk cId="3054437205" sldId="2389"/>
            <ac:spMk id="3" creationId="{00000000-0000-0000-0000-000000000000}"/>
          </ac:spMkLst>
        </pc:spChg>
        <pc:spChg chg="mod">
          <ac:chgData name="Monique" userId="b002a124-6652-4ecd-b9c8-b0b6e36c7c86" providerId="ADAL" clId="{59D764A6-AB87-4D5E-A95A-A55589873D8E}" dt="2020-08-14T17:55:35.520" v="2955" actId="20577"/>
          <ac:spMkLst>
            <pc:docMk/>
            <pc:sldMk cId="3054437205" sldId="2389"/>
            <ac:spMk id="5" creationId="{00000000-0000-0000-0000-000000000000}"/>
          </ac:spMkLst>
        </pc:spChg>
      </pc:sldChg>
      <pc:sldChg chg="modSp add mod modNotesTx">
        <pc:chgData name="Monique" userId="b002a124-6652-4ecd-b9c8-b0b6e36c7c86" providerId="ADAL" clId="{59D764A6-AB87-4D5E-A95A-A55589873D8E}" dt="2020-08-14T17:28:13.524" v="2573" actId="20577"/>
        <pc:sldMkLst>
          <pc:docMk/>
          <pc:sldMk cId="1650301726" sldId="2390"/>
        </pc:sldMkLst>
        <pc:spChg chg="mod">
          <ac:chgData name="Monique" userId="b002a124-6652-4ecd-b9c8-b0b6e36c7c86" providerId="ADAL" clId="{59D764A6-AB87-4D5E-A95A-A55589873D8E}" dt="2020-08-14T17:18:46.789" v="1542" actId="5793"/>
          <ac:spMkLst>
            <pc:docMk/>
            <pc:sldMk cId="1650301726" sldId="2390"/>
            <ac:spMk id="3" creationId="{00000000-0000-0000-0000-000000000000}"/>
          </ac:spMkLst>
        </pc:spChg>
        <pc:spChg chg="mod">
          <ac:chgData name="Monique" userId="b002a124-6652-4ecd-b9c8-b0b6e36c7c86" providerId="ADAL" clId="{59D764A6-AB87-4D5E-A95A-A55589873D8E}" dt="2020-08-14T17:26:07.212" v="2221" actId="14100"/>
          <ac:spMkLst>
            <pc:docMk/>
            <pc:sldMk cId="1650301726" sldId="2390"/>
            <ac:spMk id="5" creationId="{00000000-0000-0000-0000-000000000000}"/>
          </ac:spMkLst>
        </pc:spChg>
      </pc:sldChg>
      <pc:sldChg chg="modSp add mod modNotesTx">
        <pc:chgData name="Monique" userId="b002a124-6652-4ecd-b9c8-b0b6e36c7c86" providerId="ADAL" clId="{59D764A6-AB87-4D5E-A95A-A55589873D8E}" dt="2020-08-14T18:19:48.539" v="3717" actId="20577"/>
        <pc:sldMkLst>
          <pc:docMk/>
          <pc:sldMk cId="1445446283" sldId="2391"/>
        </pc:sldMkLst>
        <pc:spChg chg="mod">
          <ac:chgData name="Monique" userId="b002a124-6652-4ecd-b9c8-b0b6e36c7c86" providerId="ADAL" clId="{59D764A6-AB87-4D5E-A95A-A55589873D8E}" dt="2020-08-14T17:58:49.141" v="3155" actId="5793"/>
          <ac:spMkLst>
            <pc:docMk/>
            <pc:sldMk cId="1445446283" sldId="2391"/>
            <ac:spMk id="3" creationId="{00000000-0000-0000-0000-000000000000}"/>
          </ac:spMkLst>
        </pc:spChg>
        <pc:spChg chg="mod">
          <ac:chgData name="Monique" userId="b002a124-6652-4ecd-b9c8-b0b6e36c7c86" providerId="ADAL" clId="{59D764A6-AB87-4D5E-A95A-A55589873D8E}" dt="2020-08-14T18:19:48.539" v="3717" actId="20577"/>
          <ac:spMkLst>
            <pc:docMk/>
            <pc:sldMk cId="1445446283" sldId="2391"/>
            <ac:spMk id="5" creationId="{00000000-0000-0000-0000-000000000000}"/>
          </ac:spMkLst>
        </pc:spChg>
      </pc:sldChg>
      <pc:sldChg chg="modSp add mod modNotesTx">
        <pc:chgData name="Monique" userId="b002a124-6652-4ecd-b9c8-b0b6e36c7c86" providerId="ADAL" clId="{59D764A6-AB87-4D5E-A95A-A55589873D8E}" dt="2020-08-14T18:56:48.454" v="5424" actId="20577"/>
        <pc:sldMkLst>
          <pc:docMk/>
          <pc:sldMk cId="1124213959" sldId="2392"/>
        </pc:sldMkLst>
        <pc:spChg chg="mod">
          <ac:chgData name="Monique" userId="b002a124-6652-4ecd-b9c8-b0b6e36c7c86" providerId="ADAL" clId="{59D764A6-AB87-4D5E-A95A-A55589873D8E}" dt="2020-08-14T18:56:48.454" v="5424" actId="20577"/>
          <ac:spMkLst>
            <pc:docMk/>
            <pc:sldMk cId="1124213959" sldId="2392"/>
            <ac:spMk id="5" creationId="{00000000-0000-0000-0000-000000000000}"/>
          </ac:spMkLst>
        </pc:spChg>
      </pc:sldChg>
      <pc:sldChg chg="modSp add mod modNotesTx">
        <pc:chgData name="Monique" userId="b002a124-6652-4ecd-b9c8-b0b6e36c7c86" providerId="ADAL" clId="{59D764A6-AB87-4D5E-A95A-A55589873D8E}" dt="2020-08-14T19:05:03.440" v="5768" actId="20577"/>
        <pc:sldMkLst>
          <pc:docMk/>
          <pc:sldMk cId="605398997" sldId="2393"/>
        </pc:sldMkLst>
        <pc:spChg chg="mod">
          <ac:chgData name="Monique" userId="b002a124-6652-4ecd-b9c8-b0b6e36c7c86" providerId="ADAL" clId="{59D764A6-AB87-4D5E-A95A-A55589873D8E}" dt="2020-08-14T19:03:06.781" v="5615" actId="20577"/>
          <ac:spMkLst>
            <pc:docMk/>
            <pc:sldMk cId="605398997" sldId="2393"/>
            <ac:spMk id="5" creationId="{00000000-0000-0000-0000-000000000000}"/>
          </ac:spMkLst>
        </pc:spChg>
      </pc:sldChg>
      <pc:sldChg chg="modSp add mod modNotesTx">
        <pc:chgData name="Monique" userId="b002a124-6652-4ecd-b9c8-b0b6e36c7c86" providerId="ADAL" clId="{59D764A6-AB87-4D5E-A95A-A55589873D8E}" dt="2020-08-14T19:23:18.196" v="7589" actId="20577"/>
        <pc:sldMkLst>
          <pc:docMk/>
          <pc:sldMk cId="3658091550" sldId="2394"/>
        </pc:sldMkLst>
        <pc:spChg chg="mod">
          <ac:chgData name="Monique" userId="b002a124-6652-4ecd-b9c8-b0b6e36c7c86" providerId="ADAL" clId="{59D764A6-AB87-4D5E-A95A-A55589873D8E}" dt="2020-08-14T19:20:58.567" v="7545" actId="20577"/>
          <ac:spMkLst>
            <pc:docMk/>
            <pc:sldMk cId="3658091550" sldId="2394"/>
            <ac:spMk id="5" creationId="{00000000-0000-0000-0000-000000000000}"/>
          </ac:spMkLst>
        </pc:spChg>
      </pc:sldChg>
      <pc:sldChg chg="modNotesTx">
        <pc:chgData name="Monique" userId="b002a124-6652-4ecd-b9c8-b0b6e36c7c86" providerId="ADAL" clId="{59D764A6-AB87-4D5E-A95A-A55589873D8E}" dt="2020-08-17T23:32:43.767" v="8167" actId="6549"/>
        <pc:sldMkLst>
          <pc:docMk/>
          <pc:sldMk cId="4036520770" sldId="2399"/>
        </pc:sldMkLst>
      </pc:sldChg>
    </pc:docChg>
  </pc:docChgLst>
  <pc:docChgLst>
    <pc:chgData name="Monique Briard" userId="S::monique.briard@sitesreservoirproject.onmicrosoft.com::b002a124-6652-4ecd-b9c8-b0b6e36c7c86" providerId="AD" clId="Web-{4750180F-8E06-8B74-4334-C2FED49598F4}"/>
    <pc:docChg chg="modSld">
      <pc:chgData name="Monique Briard" userId="S::monique.briard@sitesreservoirproject.onmicrosoft.com::b002a124-6652-4ecd-b9c8-b0b6e36c7c86" providerId="AD" clId="Web-{4750180F-8E06-8B74-4334-C2FED49598F4}" dt="2020-06-16T19:59:40.923" v="678" actId="20577"/>
      <pc:docMkLst>
        <pc:docMk/>
      </pc:docMkLst>
      <pc:sldChg chg="modSp">
        <pc:chgData name="Monique Briard" userId="S::monique.briard@sitesreservoirproject.onmicrosoft.com::b002a124-6652-4ecd-b9c8-b0b6e36c7c86" providerId="AD" clId="Web-{4750180F-8E06-8B74-4334-C2FED49598F4}" dt="2020-06-16T19:48:32.900" v="448"/>
        <pc:sldMkLst>
          <pc:docMk/>
          <pc:sldMk cId="946577671" sldId="2368"/>
        </pc:sldMkLst>
        <pc:spChg chg="mod">
          <ac:chgData name="Monique Briard" userId="S::monique.briard@sitesreservoirproject.onmicrosoft.com::b002a124-6652-4ecd-b9c8-b0b6e36c7c86" providerId="AD" clId="Web-{4750180F-8E06-8B74-4334-C2FED49598F4}" dt="2020-06-16T19:48:32.900" v="448"/>
          <ac:spMkLst>
            <pc:docMk/>
            <pc:sldMk cId="946577671" sldId="2368"/>
            <ac:spMk id="7" creationId="{6926DDC3-FAEE-430B-81FC-5337C726120F}"/>
          </ac:spMkLst>
        </pc:spChg>
      </pc:sldChg>
      <pc:sldChg chg="modSp">
        <pc:chgData name="Monique Briard" userId="S::monique.briard@sitesreservoirproject.onmicrosoft.com::b002a124-6652-4ecd-b9c8-b0b6e36c7c86" providerId="AD" clId="Web-{4750180F-8E06-8B74-4334-C2FED49598F4}" dt="2020-06-16T19:59:40.908" v="677" actId="20577"/>
        <pc:sldMkLst>
          <pc:docMk/>
          <pc:sldMk cId="424238665" sldId="2369"/>
        </pc:sldMkLst>
        <pc:spChg chg="mod">
          <ac:chgData name="Monique Briard" userId="S::monique.briard@sitesreservoirproject.onmicrosoft.com::b002a124-6652-4ecd-b9c8-b0b6e36c7c86" providerId="AD" clId="Web-{4750180F-8E06-8B74-4334-C2FED49598F4}" dt="2020-06-16T19:59:40.908" v="677" actId="20577"/>
          <ac:spMkLst>
            <pc:docMk/>
            <pc:sldMk cId="424238665" sldId="2369"/>
            <ac:spMk id="7" creationId="{6926DDC3-FAEE-430B-81FC-5337C726120F}"/>
          </ac:spMkLst>
        </pc:spChg>
      </pc:sldChg>
    </pc:docChg>
  </pc:docChgLst>
  <pc:docChgLst>
    <pc:chgData name="Monique Briard" userId="S::monique.briard@sitesreservoirproject.onmicrosoft.com::b002a124-6652-4ecd-b9c8-b0b6e36c7c86" providerId="AD" clId="Web-{4C429168-6B22-154D-6616-D3F3C3871B56}"/>
    <pc:docChg chg="addSld modSld">
      <pc:chgData name="Monique Briard" userId="S::monique.briard@sitesreservoirproject.onmicrosoft.com::b002a124-6652-4ecd-b9c8-b0b6e36c7c86" providerId="AD" clId="Web-{4C429168-6B22-154D-6616-D3F3C3871B56}" dt="2020-06-16T16:08:38.792" v="639" actId="20577"/>
      <pc:docMkLst>
        <pc:docMk/>
      </pc:docMkLst>
      <pc:sldChg chg="modSp">
        <pc:chgData name="Monique Briard" userId="S::monique.briard@sitesreservoirproject.onmicrosoft.com::b002a124-6652-4ecd-b9c8-b0b6e36c7c86" providerId="AD" clId="Web-{4C429168-6B22-154D-6616-D3F3C3871B56}" dt="2020-06-16T15:46:14.529" v="18" actId="20577"/>
        <pc:sldMkLst>
          <pc:docMk/>
          <pc:sldMk cId="726897224" sldId="2268"/>
        </pc:sldMkLst>
        <pc:spChg chg="mod">
          <ac:chgData name="Monique Briard" userId="S::monique.briard@sitesreservoirproject.onmicrosoft.com::b002a124-6652-4ecd-b9c8-b0b6e36c7c86" providerId="AD" clId="Web-{4C429168-6B22-154D-6616-D3F3C3871B56}" dt="2020-06-16T15:46:14.529" v="18" actId="20577"/>
          <ac:spMkLst>
            <pc:docMk/>
            <pc:sldMk cId="726897224" sldId="2268"/>
            <ac:spMk id="5" creationId="{00000000-0000-0000-0000-000000000000}"/>
          </ac:spMkLst>
        </pc:spChg>
      </pc:sldChg>
      <pc:sldChg chg="modSp">
        <pc:chgData name="Monique Briard" userId="S::monique.briard@sitesreservoirproject.onmicrosoft.com::b002a124-6652-4ecd-b9c8-b0b6e36c7c86" providerId="AD" clId="Web-{4C429168-6B22-154D-6616-D3F3C3871B56}" dt="2020-06-16T15:58:37.295" v="359" actId="20577"/>
        <pc:sldMkLst>
          <pc:docMk/>
          <pc:sldMk cId="3953643583" sldId="2300"/>
        </pc:sldMkLst>
        <pc:spChg chg="mod">
          <ac:chgData name="Monique Briard" userId="S::monique.briard@sitesreservoirproject.onmicrosoft.com::b002a124-6652-4ecd-b9c8-b0b6e36c7c86" providerId="AD" clId="Web-{4C429168-6B22-154D-6616-D3F3C3871B56}" dt="2020-06-16T15:58:37.295" v="359" actId="20577"/>
          <ac:spMkLst>
            <pc:docMk/>
            <pc:sldMk cId="3953643583" sldId="2300"/>
            <ac:spMk id="7" creationId="{6926DDC3-FAEE-430B-81FC-5337C726120F}"/>
          </ac:spMkLst>
        </pc:spChg>
      </pc:sldChg>
      <pc:sldChg chg="modSp">
        <pc:chgData name="Monique Briard" userId="S::monique.briard@sitesreservoirproject.onmicrosoft.com::b002a124-6652-4ecd-b9c8-b0b6e36c7c86" providerId="AD" clId="Web-{4C429168-6B22-154D-6616-D3F3C3871B56}" dt="2020-06-16T16:08:38.792" v="638" actId="20577"/>
        <pc:sldMkLst>
          <pc:docMk/>
          <pc:sldMk cId="4253358377" sldId="2332"/>
        </pc:sldMkLst>
        <pc:spChg chg="mod">
          <ac:chgData name="Monique Briard" userId="S::monique.briard@sitesreservoirproject.onmicrosoft.com::b002a124-6652-4ecd-b9c8-b0b6e36c7c86" providerId="AD" clId="Web-{4C429168-6B22-154D-6616-D3F3C3871B56}" dt="2020-06-16T16:08:38.792" v="638" actId="20577"/>
          <ac:spMkLst>
            <pc:docMk/>
            <pc:sldMk cId="4253358377" sldId="2332"/>
            <ac:spMk id="7" creationId="{6926DDC3-FAEE-430B-81FC-5337C726120F}"/>
          </ac:spMkLst>
        </pc:spChg>
      </pc:sldChg>
      <pc:sldChg chg="modSp add replId">
        <pc:chgData name="Monique Briard" userId="S::monique.briard@sitesreservoirproject.onmicrosoft.com::b002a124-6652-4ecd-b9c8-b0b6e36c7c86" providerId="AD" clId="Web-{4C429168-6B22-154D-6616-D3F3C3871B56}" dt="2020-06-16T15:56:45.808" v="345" actId="20577"/>
        <pc:sldMkLst>
          <pc:docMk/>
          <pc:sldMk cId="3242180096" sldId="2366"/>
        </pc:sldMkLst>
        <pc:spChg chg="mod">
          <ac:chgData name="Monique Briard" userId="S::monique.briard@sitesreservoirproject.onmicrosoft.com::b002a124-6652-4ecd-b9c8-b0b6e36c7c86" providerId="AD" clId="Web-{4C429168-6B22-154D-6616-D3F3C3871B56}" dt="2020-06-16T15:56:45.808" v="345" actId="20577"/>
          <ac:spMkLst>
            <pc:docMk/>
            <pc:sldMk cId="3242180096" sldId="2366"/>
            <ac:spMk id="7" creationId="{6926DDC3-FAEE-430B-81FC-5337C726120F}"/>
          </ac:spMkLst>
        </pc:spChg>
      </pc:sldChg>
      <pc:sldChg chg="modSp add replId">
        <pc:chgData name="Monique Briard" userId="S::monique.briard@sitesreservoirproject.onmicrosoft.com::b002a124-6652-4ecd-b9c8-b0b6e36c7c86" providerId="AD" clId="Web-{4C429168-6B22-154D-6616-D3F3C3871B56}" dt="2020-06-16T15:57:03.855" v="350" actId="20577"/>
        <pc:sldMkLst>
          <pc:docMk/>
          <pc:sldMk cId="603029885" sldId="2367"/>
        </pc:sldMkLst>
        <pc:spChg chg="mod">
          <ac:chgData name="Monique Briard" userId="S::monique.briard@sitesreservoirproject.onmicrosoft.com::b002a124-6652-4ecd-b9c8-b0b6e36c7c86" providerId="AD" clId="Web-{4C429168-6B22-154D-6616-D3F3C3871B56}" dt="2020-06-16T15:57:03.855" v="350" actId="20577"/>
          <ac:spMkLst>
            <pc:docMk/>
            <pc:sldMk cId="603029885" sldId="2367"/>
            <ac:spMk id="7" creationId="{6926DDC3-FAEE-430B-81FC-5337C726120F}"/>
          </ac:spMkLst>
        </pc:spChg>
      </pc:sldChg>
    </pc:docChg>
  </pc:docChgLst>
  <pc:docChgLst>
    <pc:chgData name="JP Robinette" userId="86f21c0f-a58e-443f-ad0c-75be61ab4858" providerId="ADAL" clId="{5C2262ED-F424-4D8F-B638-FAE072225BE5}"/>
    <pc:docChg chg="undo custSel addSld delSld modSld sldOrd">
      <pc:chgData name="JP Robinette" userId="86f21c0f-a58e-443f-ad0c-75be61ab4858" providerId="ADAL" clId="{5C2262ED-F424-4D8F-B638-FAE072225BE5}" dt="2019-11-13T21:30:20.442" v="766" actId="1076"/>
      <pc:docMkLst>
        <pc:docMk/>
      </pc:docMkLst>
    </pc:docChg>
  </pc:docChgLst>
  <pc:docChgLst>
    <pc:chgData name="Erin Heydinger" userId="S::erin.heydinger@sitesreservoirproject.onmicrosoft.com::b74d7404-3cca-4a33-b6d1-fefb002b74b1" providerId="AD" clId="Web-{1F135373-7834-6350-1286-66830F43F74C}"/>
    <pc:docChg chg="addSld modSld">
      <pc:chgData name="Erin Heydinger" userId="S::erin.heydinger@sitesreservoirproject.onmicrosoft.com::b74d7404-3cca-4a33-b6d1-fefb002b74b1" providerId="AD" clId="Web-{1F135373-7834-6350-1286-66830F43F74C}" dt="2019-11-12T21:10:41.951" v="825"/>
      <pc:docMkLst>
        <pc:docMk/>
      </pc:docMkLst>
    </pc:docChg>
  </pc:docChgLst>
  <pc:docChgLst>
    <pc:chgData name="Alicia Forsythe" userId="fa655dbb-ff3c-4c86-8b4b-19aead9093e9" providerId="ADAL" clId="{6917DB92-F172-430C-B369-FE5247F075AE}"/>
    <pc:docChg chg="undo custSel addSld delSld modSld sldOrd">
      <pc:chgData name="Alicia Forsythe" userId="fa655dbb-ff3c-4c86-8b4b-19aead9093e9" providerId="ADAL" clId="{6917DB92-F172-430C-B369-FE5247F075AE}" dt="2020-02-18T19:37:45.336" v="1662" actId="255"/>
      <pc:docMkLst>
        <pc:docMk/>
      </pc:docMkLst>
      <pc:sldChg chg="del">
        <pc:chgData name="Alicia Forsythe" userId="fa655dbb-ff3c-4c86-8b4b-19aead9093e9" providerId="ADAL" clId="{6917DB92-F172-430C-B369-FE5247F075AE}" dt="2020-02-18T16:21:23.636" v="1162" actId="2696"/>
        <pc:sldMkLst>
          <pc:docMk/>
          <pc:sldMk cId="2676472944" sldId="2255"/>
        </pc:sldMkLst>
      </pc:sldChg>
      <pc:sldChg chg="add">
        <pc:chgData name="Alicia Forsythe" userId="fa655dbb-ff3c-4c86-8b4b-19aead9093e9" providerId="ADAL" clId="{6917DB92-F172-430C-B369-FE5247F075AE}" dt="2020-02-18T16:21:28.889" v="1163"/>
        <pc:sldMkLst>
          <pc:docMk/>
          <pc:sldMk cId="3897214177" sldId="2255"/>
        </pc:sldMkLst>
      </pc:sldChg>
      <pc:sldChg chg="modSp mod">
        <pc:chgData name="Alicia Forsythe" userId="fa655dbb-ff3c-4c86-8b4b-19aead9093e9" providerId="ADAL" clId="{6917DB92-F172-430C-B369-FE5247F075AE}" dt="2020-02-18T16:22:50.613" v="1216" actId="20577"/>
        <pc:sldMkLst>
          <pc:docMk/>
          <pc:sldMk cId="1674977909" sldId="2258"/>
        </pc:sldMkLst>
        <pc:spChg chg="mod">
          <ac:chgData name="Alicia Forsythe" userId="fa655dbb-ff3c-4c86-8b4b-19aead9093e9" providerId="ADAL" clId="{6917DB92-F172-430C-B369-FE5247F075AE}" dt="2020-02-18T16:22:50.613" v="1216" actId="20577"/>
          <ac:spMkLst>
            <pc:docMk/>
            <pc:sldMk cId="1674977909" sldId="2258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6917DB92-F172-430C-B369-FE5247F075AE}" dt="2020-02-18T15:53:01.931" v="619" actId="20577"/>
        <pc:sldMkLst>
          <pc:docMk/>
          <pc:sldMk cId="3967666396" sldId="2264"/>
        </pc:sldMkLst>
        <pc:spChg chg="mod">
          <ac:chgData name="Alicia Forsythe" userId="fa655dbb-ff3c-4c86-8b4b-19aead9093e9" providerId="ADAL" clId="{6917DB92-F172-430C-B369-FE5247F075AE}" dt="2020-02-18T15:53:01.931" v="619" actId="20577"/>
          <ac:spMkLst>
            <pc:docMk/>
            <pc:sldMk cId="3967666396" sldId="2264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6917DB92-F172-430C-B369-FE5247F075AE}" dt="2020-02-18T15:19:10.266" v="301" actId="20577"/>
        <pc:sldMkLst>
          <pc:docMk/>
          <pc:sldMk cId="726897224" sldId="2268"/>
        </pc:sldMkLst>
        <pc:spChg chg="mod">
          <ac:chgData name="Alicia Forsythe" userId="fa655dbb-ff3c-4c86-8b4b-19aead9093e9" providerId="ADAL" clId="{6917DB92-F172-430C-B369-FE5247F075AE}" dt="2020-02-18T15:19:10.266" v="301" actId="20577"/>
          <ac:spMkLst>
            <pc:docMk/>
            <pc:sldMk cId="726897224" sldId="2268"/>
            <ac:spMk id="5" creationId="{00000000-0000-0000-0000-000000000000}"/>
          </ac:spMkLst>
        </pc:spChg>
      </pc:sldChg>
      <pc:sldChg chg="del">
        <pc:chgData name="Alicia Forsythe" userId="fa655dbb-ff3c-4c86-8b4b-19aead9093e9" providerId="ADAL" clId="{6917DB92-F172-430C-B369-FE5247F075AE}" dt="2020-02-18T16:21:23.636" v="1162" actId="2696"/>
        <pc:sldMkLst>
          <pc:docMk/>
          <pc:sldMk cId="2554313154" sldId="2269"/>
        </pc:sldMkLst>
      </pc:sldChg>
      <pc:sldChg chg="add">
        <pc:chgData name="Alicia Forsythe" userId="fa655dbb-ff3c-4c86-8b4b-19aead9093e9" providerId="ADAL" clId="{6917DB92-F172-430C-B369-FE5247F075AE}" dt="2020-02-18T16:21:28.889" v="1163"/>
        <pc:sldMkLst>
          <pc:docMk/>
          <pc:sldMk cId="3928409882" sldId="2269"/>
        </pc:sldMkLst>
      </pc:sldChg>
      <pc:sldChg chg="modSp mod">
        <pc:chgData name="Alicia Forsythe" userId="fa655dbb-ff3c-4c86-8b4b-19aead9093e9" providerId="ADAL" clId="{6917DB92-F172-430C-B369-FE5247F075AE}" dt="2020-02-18T19:35:44.018" v="1604" actId="1038"/>
        <pc:sldMkLst>
          <pc:docMk/>
          <pc:sldMk cId="2635819595" sldId="2273"/>
        </pc:sldMkLst>
        <pc:spChg chg="mod">
          <ac:chgData name="Alicia Forsythe" userId="fa655dbb-ff3c-4c86-8b4b-19aead9093e9" providerId="ADAL" clId="{6917DB92-F172-430C-B369-FE5247F075AE}" dt="2020-02-14T20:47:44.579" v="299" actId="20577"/>
          <ac:spMkLst>
            <pc:docMk/>
            <pc:sldMk cId="2635819595" sldId="2273"/>
            <ac:spMk id="5" creationId="{00000000-0000-0000-0000-000000000000}"/>
          </ac:spMkLst>
        </pc:spChg>
        <pc:spChg chg="mod">
          <ac:chgData name="Alicia Forsythe" userId="fa655dbb-ff3c-4c86-8b4b-19aead9093e9" providerId="ADAL" clId="{6917DB92-F172-430C-B369-FE5247F075AE}" dt="2020-02-18T19:35:17.057" v="1582" actId="255"/>
          <ac:spMkLst>
            <pc:docMk/>
            <pc:sldMk cId="2635819595" sldId="2273"/>
            <ac:spMk id="7" creationId="{00000000-0000-0000-0000-000000000000}"/>
          </ac:spMkLst>
        </pc:spChg>
        <pc:spChg chg="mod">
          <ac:chgData name="Alicia Forsythe" userId="fa655dbb-ff3c-4c86-8b4b-19aead9093e9" providerId="ADAL" clId="{6917DB92-F172-430C-B369-FE5247F075AE}" dt="2020-02-18T15:22:27.361" v="357" actId="20577"/>
          <ac:spMkLst>
            <pc:docMk/>
            <pc:sldMk cId="2635819595" sldId="2273"/>
            <ac:spMk id="50" creationId="{00000000-0000-0000-0000-000000000000}"/>
          </ac:spMkLst>
        </pc:spChg>
        <pc:grpChg chg="mod">
          <ac:chgData name="Alicia Forsythe" userId="fa655dbb-ff3c-4c86-8b4b-19aead9093e9" providerId="ADAL" clId="{6917DB92-F172-430C-B369-FE5247F075AE}" dt="2020-02-18T19:35:44.018" v="1604" actId="1038"/>
          <ac:grpSpMkLst>
            <pc:docMk/>
            <pc:sldMk cId="2635819595" sldId="2273"/>
            <ac:grpSpMk id="4" creationId="{00000000-0000-0000-0000-000000000000}"/>
          </ac:grpSpMkLst>
        </pc:grpChg>
        <pc:grpChg chg="mod">
          <ac:chgData name="Alicia Forsythe" userId="fa655dbb-ff3c-4c86-8b4b-19aead9093e9" providerId="ADAL" clId="{6917DB92-F172-430C-B369-FE5247F075AE}" dt="2020-02-18T19:35:44.018" v="1604" actId="1038"/>
          <ac:grpSpMkLst>
            <pc:docMk/>
            <pc:sldMk cId="2635819595" sldId="2273"/>
            <ac:grpSpMk id="28" creationId="{00000000-0000-0000-0000-000000000000}"/>
          </ac:grpSpMkLst>
        </pc:grpChg>
        <pc:graphicFrameChg chg="mod">
          <ac:chgData name="Alicia Forsythe" userId="fa655dbb-ff3c-4c86-8b4b-19aead9093e9" providerId="ADAL" clId="{6917DB92-F172-430C-B369-FE5247F075AE}" dt="2020-02-18T19:35:44.018" v="1604" actId="1038"/>
          <ac:graphicFrameMkLst>
            <pc:docMk/>
            <pc:sldMk cId="2635819595" sldId="2273"/>
            <ac:graphicFrameMk id="33" creationId="{00000000-0000-0000-0000-000000000000}"/>
          </ac:graphicFrameMkLst>
        </pc:graphicFrameChg>
        <pc:graphicFrameChg chg="mod">
          <ac:chgData name="Alicia Forsythe" userId="fa655dbb-ff3c-4c86-8b4b-19aead9093e9" providerId="ADAL" clId="{6917DB92-F172-430C-B369-FE5247F075AE}" dt="2020-02-18T19:35:44.018" v="1604" actId="1038"/>
          <ac:graphicFrameMkLst>
            <pc:docMk/>
            <pc:sldMk cId="2635819595" sldId="2273"/>
            <ac:graphicFrameMk id="34" creationId="{00000000-0000-0000-0000-000000000000}"/>
          </ac:graphicFrameMkLst>
        </pc:graphicFrameChg>
        <pc:graphicFrameChg chg="mod">
          <ac:chgData name="Alicia Forsythe" userId="fa655dbb-ff3c-4c86-8b4b-19aead9093e9" providerId="ADAL" clId="{6917DB92-F172-430C-B369-FE5247F075AE}" dt="2020-02-18T19:35:44.018" v="1604" actId="1038"/>
          <ac:graphicFrameMkLst>
            <pc:docMk/>
            <pc:sldMk cId="2635819595" sldId="2273"/>
            <ac:graphicFrameMk id="54" creationId="{00000000-0000-0000-0000-000000000000}"/>
          </ac:graphicFrameMkLst>
        </pc:graphicFrameChg>
      </pc:sldChg>
      <pc:sldChg chg="addSp delSp modSp mod ord">
        <pc:chgData name="Alicia Forsythe" userId="fa655dbb-ff3c-4c86-8b4b-19aead9093e9" providerId="ADAL" clId="{6917DB92-F172-430C-B369-FE5247F075AE}" dt="2020-02-18T19:37:45.336" v="1662" actId="255"/>
        <pc:sldMkLst>
          <pc:docMk/>
          <pc:sldMk cId="2252165541" sldId="2274"/>
        </pc:sldMkLst>
        <pc:spChg chg="mod">
          <ac:chgData name="Alicia Forsythe" userId="fa655dbb-ff3c-4c86-8b4b-19aead9093e9" providerId="ADAL" clId="{6917DB92-F172-430C-B369-FE5247F075AE}" dt="2020-02-18T16:09:28.535" v="763" actId="20577"/>
          <ac:spMkLst>
            <pc:docMk/>
            <pc:sldMk cId="2252165541" sldId="2274"/>
            <ac:spMk id="3" creationId="{00000000-0000-0000-0000-000000000000}"/>
          </ac:spMkLst>
        </pc:spChg>
        <pc:spChg chg="add del">
          <ac:chgData name="Alicia Forsythe" userId="fa655dbb-ff3c-4c86-8b4b-19aead9093e9" providerId="ADAL" clId="{6917DB92-F172-430C-B369-FE5247F075AE}" dt="2020-02-18T15:57:52.088" v="647" actId="478"/>
          <ac:spMkLst>
            <pc:docMk/>
            <pc:sldMk cId="2252165541" sldId="2274"/>
            <ac:spMk id="5" creationId="{00000000-0000-0000-0000-000000000000}"/>
          </ac:spMkLst>
        </pc:spChg>
        <pc:graphicFrameChg chg="add del">
          <ac:chgData name="Alicia Forsythe" userId="fa655dbb-ff3c-4c86-8b4b-19aead9093e9" providerId="ADAL" clId="{6917DB92-F172-430C-B369-FE5247F075AE}" dt="2020-02-18T15:57:27.831" v="645"/>
          <ac:graphicFrameMkLst>
            <pc:docMk/>
            <pc:sldMk cId="2252165541" sldId="2274"/>
            <ac:graphicFrameMk id="4" creationId="{73C92B81-5272-4A0B-A1C4-4849DAD44935}"/>
          </ac:graphicFrameMkLst>
        </pc:graphicFrameChg>
        <pc:graphicFrameChg chg="add del">
          <ac:chgData name="Alicia Forsythe" userId="fa655dbb-ff3c-4c86-8b4b-19aead9093e9" providerId="ADAL" clId="{6917DB92-F172-430C-B369-FE5247F075AE}" dt="2020-02-18T15:57:24.708" v="643"/>
          <ac:graphicFrameMkLst>
            <pc:docMk/>
            <pc:sldMk cId="2252165541" sldId="2274"/>
            <ac:graphicFrameMk id="7" creationId="{C052F937-064C-44CD-AE69-1E325B8FE6EC}"/>
          </ac:graphicFrameMkLst>
        </pc:graphicFrameChg>
        <pc:graphicFrameChg chg="add mod modGraphic">
          <ac:chgData name="Alicia Forsythe" userId="fa655dbb-ff3c-4c86-8b4b-19aead9093e9" providerId="ADAL" clId="{6917DB92-F172-430C-B369-FE5247F075AE}" dt="2020-02-18T19:37:45.336" v="1662" actId="255"/>
          <ac:graphicFrameMkLst>
            <pc:docMk/>
            <pc:sldMk cId="2252165541" sldId="2274"/>
            <ac:graphicFrameMk id="8" creationId="{5984F714-D7ED-4FA6-BA81-0D90BF0E009C}"/>
          </ac:graphicFrameMkLst>
        </pc:graphicFrameChg>
      </pc:sldChg>
      <pc:sldChg chg="modSp mod">
        <pc:chgData name="Alicia Forsythe" userId="fa655dbb-ff3c-4c86-8b4b-19aead9093e9" providerId="ADAL" clId="{6917DB92-F172-430C-B369-FE5247F075AE}" dt="2020-02-18T16:23:38.248" v="1295" actId="20577"/>
        <pc:sldMkLst>
          <pc:docMk/>
          <pc:sldMk cId="1440799014" sldId="2282"/>
        </pc:sldMkLst>
        <pc:spChg chg="mod">
          <ac:chgData name="Alicia Forsythe" userId="fa655dbb-ff3c-4c86-8b4b-19aead9093e9" providerId="ADAL" clId="{6917DB92-F172-430C-B369-FE5247F075AE}" dt="2020-02-18T16:23:38.248" v="1295" actId="20577"/>
          <ac:spMkLst>
            <pc:docMk/>
            <pc:sldMk cId="1440799014" sldId="2282"/>
            <ac:spMk id="5" creationId="{00000000-0000-0000-0000-000000000000}"/>
          </ac:spMkLst>
        </pc:spChg>
      </pc:sldChg>
      <pc:sldChg chg="add">
        <pc:chgData name="Alicia Forsythe" userId="fa655dbb-ff3c-4c86-8b4b-19aead9093e9" providerId="ADAL" clId="{6917DB92-F172-430C-B369-FE5247F075AE}" dt="2020-02-13T00:05:13.706" v="0"/>
        <pc:sldMkLst>
          <pc:docMk/>
          <pc:sldMk cId="3763485721" sldId="2285"/>
        </pc:sldMkLst>
      </pc:sldChg>
      <pc:sldChg chg="modSp mod">
        <pc:chgData name="Alicia Forsythe" userId="fa655dbb-ff3c-4c86-8b4b-19aead9093e9" providerId="ADAL" clId="{6917DB92-F172-430C-B369-FE5247F075AE}" dt="2020-02-18T15:52:56.208" v="613" actId="20577"/>
        <pc:sldMkLst>
          <pc:docMk/>
          <pc:sldMk cId="3267042176" sldId="2288"/>
        </pc:sldMkLst>
        <pc:spChg chg="mod">
          <ac:chgData name="Alicia Forsythe" userId="fa655dbb-ff3c-4c86-8b4b-19aead9093e9" providerId="ADAL" clId="{6917DB92-F172-430C-B369-FE5247F075AE}" dt="2020-02-18T15:52:56.208" v="613" actId="20577"/>
          <ac:spMkLst>
            <pc:docMk/>
            <pc:sldMk cId="3267042176" sldId="2288"/>
            <ac:spMk id="5" creationId="{00000000-0000-0000-0000-000000000000}"/>
          </ac:spMkLst>
        </pc:spChg>
      </pc:sldChg>
      <pc:sldChg chg="modSp mod ord">
        <pc:chgData name="Alicia Forsythe" userId="fa655dbb-ff3c-4c86-8b4b-19aead9093e9" providerId="ADAL" clId="{6917DB92-F172-430C-B369-FE5247F075AE}" dt="2020-02-18T16:20:05.814" v="1101" actId="20577"/>
        <pc:sldMkLst>
          <pc:docMk/>
          <pc:sldMk cId="2563868451" sldId="2290"/>
        </pc:sldMkLst>
        <pc:spChg chg="mod">
          <ac:chgData name="Alicia Forsythe" userId="fa655dbb-ff3c-4c86-8b4b-19aead9093e9" providerId="ADAL" clId="{6917DB92-F172-430C-B369-FE5247F075AE}" dt="2020-02-18T16:17:35.218" v="950" actId="20577"/>
          <ac:spMkLst>
            <pc:docMk/>
            <pc:sldMk cId="2563868451" sldId="2290"/>
            <ac:spMk id="3" creationId="{00000000-0000-0000-0000-000000000000}"/>
          </ac:spMkLst>
        </pc:spChg>
        <pc:spChg chg="mod">
          <ac:chgData name="Alicia Forsythe" userId="fa655dbb-ff3c-4c86-8b4b-19aead9093e9" providerId="ADAL" clId="{6917DB92-F172-430C-B369-FE5247F075AE}" dt="2020-02-18T16:20:05.814" v="1101" actId="20577"/>
          <ac:spMkLst>
            <pc:docMk/>
            <pc:sldMk cId="2563868451" sldId="2290"/>
            <ac:spMk id="5" creationId="{00000000-0000-0000-0000-000000000000}"/>
          </ac:spMkLst>
        </pc:spChg>
      </pc:sldChg>
      <pc:sldChg chg="addSp delSp">
        <pc:chgData name="Alicia Forsythe" userId="fa655dbb-ff3c-4c86-8b4b-19aead9093e9" providerId="ADAL" clId="{6917DB92-F172-430C-B369-FE5247F075AE}" dt="2020-02-18T15:48:37.906" v="424"/>
        <pc:sldMkLst>
          <pc:docMk/>
          <pc:sldMk cId="279907800" sldId="2291"/>
        </pc:sldMkLst>
        <pc:spChg chg="add del">
          <ac:chgData name="Alicia Forsythe" userId="fa655dbb-ff3c-4c86-8b4b-19aead9093e9" providerId="ADAL" clId="{6917DB92-F172-430C-B369-FE5247F075AE}" dt="2020-02-18T15:48:27.783" v="422"/>
          <ac:spMkLst>
            <pc:docMk/>
            <pc:sldMk cId="279907800" sldId="2291"/>
            <ac:spMk id="7" creationId="{6C5EDFA0-4CF3-4105-97EF-6DE9FC51DF25}"/>
          </ac:spMkLst>
        </pc:spChg>
        <pc:spChg chg="add del">
          <ac:chgData name="Alicia Forsythe" userId="fa655dbb-ff3c-4c86-8b4b-19aead9093e9" providerId="ADAL" clId="{6917DB92-F172-430C-B369-FE5247F075AE}" dt="2020-02-18T15:48:37.906" v="424"/>
          <ac:spMkLst>
            <pc:docMk/>
            <pc:sldMk cId="279907800" sldId="2291"/>
            <ac:spMk id="8" creationId="{51C40C5C-2D1F-48C9-848D-20CE41574DAB}"/>
          </ac:spMkLst>
        </pc:spChg>
      </pc:sldChg>
      <pc:sldChg chg="del">
        <pc:chgData name="Alicia Forsythe" userId="fa655dbb-ff3c-4c86-8b4b-19aead9093e9" providerId="ADAL" clId="{6917DB92-F172-430C-B369-FE5247F075AE}" dt="2020-02-13T00:05:19.954" v="1" actId="2696"/>
        <pc:sldMkLst>
          <pc:docMk/>
          <pc:sldMk cId="1543434060" sldId="2292"/>
        </pc:sldMkLst>
      </pc:sldChg>
      <pc:sldChg chg="modSp add mod">
        <pc:chgData name="Alicia Forsythe" userId="fa655dbb-ff3c-4c86-8b4b-19aead9093e9" providerId="ADAL" clId="{6917DB92-F172-430C-B369-FE5247F075AE}" dt="2020-02-14T20:43:58.510" v="283" actId="15"/>
        <pc:sldMkLst>
          <pc:docMk/>
          <pc:sldMk cId="3606569633" sldId="2294"/>
        </pc:sldMkLst>
        <pc:spChg chg="mod">
          <ac:chgData name="Alicia Forsythe" userId="fa655dbb-ff3c-4c86-8b4b-19aead9093e9" providerId="ADAL" clId="{6917DB92-F172-430C-B369-FE5247F075AE}" dt="2020-02-14T20:41:02.302" v="104" actId="20577"/>
          <ac:spMkLst>
            <pc:docMk/>
            <pc:sldMk cId="3606569633" sldId="2294"/>
            <ac:spMk id="3" creationId="{00000000-0000-0000-0000-000000000000}"/>
          </ac:spMkLst>
        </pc:spChg>
        <pc:spChg chg="mod">
          <ac:chgData name="Alicia Forsythe" userId="fa655dbb-ff3c-4c86-8b4b-19aead9093e9" providerId="ADAL" clId="{6917DB92-F172-430C-B369-FE5247F075AE}" dt="2020-02-14T20:43:58.510" v="283" actId="15"/>
          <ac:spMkLst>
            <pc:docMk/>
            <pc:sldMk cId="3606569633" sldId="2294"/>
            <ac:spMk id="5" creationId="{00000000-0000-0000-0000-000000000000}"/>
          </ac:spMkLst>
        </pc:spChg>
      </pc:sldChg>
      <pc:sldChg chg="delSp modSp del mod">
        <pc:chgData name="Alicia Forsythe" userId="fa655dbb-ff3c-4c86-8b4b-19aead9093e9" providerId="ADAL" clId="{6917DB92-F172-430C-B369-FE5247F075AE}" dt="2020-02-18T15:25:41.124" v="377" actId="2696"/>
        <pc:sldMkLst>
          <pc:docMk/>
          <pc:sldMk cId="4170966140" sldId="2295"/>
        </pc:sldMkLst>
        <pc:spChg chg="mod">
          <ac:chgData name="Alicia Forsythe" userId="fa655dbb-ff3c-4c86-8b4b-19aead9093e9" providerId="ADAL" clId="{6917DB92-F172-430C-B369-FE5247F075AE}" dt="2020-02-18T15:25:17.206" v="374" actId="2711"/>
          <ac:spMkLst>
            <pc:docMk/>
            <pc:sldMk cId="4170966140" sldId="2295"/>
            <ac:spMk id="3" creationId="{00000000-0000-0000-0000-000000000000}"/>
          </ac:spMkLst>
        </pc:spChg>
        <pc:picChg chg="del">
          <ac:chgData name="Alicia Forsythe" userId="fa655dbb-ff3c-4c86-8b4b-19aead9093e9" providerId="ADAL" clId="{6917DB92-F172-430C-B369-FE5247F075AE}" dt="2020-02-18T15:25:19.573" v="375" actId="478"/>
          <ac:picMkLst>
            <pc:docMk/>
            <pc:sldMk cId="4170966140" sldId="2295"/>
            <ac:picMk id="7" creationId="{00000000-0000-0000-0000-000000000000}"/>
          </ac:picMkLst>
        </pc:picChg>
      </pc:sldChg>
      <pc:sldChg chg="modSp mod ord">
        <pc:chgData name="Alicia Forsythe" userId="fa655dbb-ff3c-4c86-8b4b-19aead9093e9" providerId="ADAL" clId="{6917DB92-F172-430C-B369-FE5247F075AE}" dt="2020-02-18T16:16:12.117" v="914" actId="2711"/>
        <pc:sldMkLst>
          <pc:docMk/>
          <pc:sldMk cId="268273281" sldId="2296"/>
        </pc:sldMkLst>
        <pc:spChg chg="mod">
          <ac:chgData name="Alicia Forsythe" userId="fa655dbb-ff3c-4c86-8b4b-19aead9093e9" providerId="ADAL" clId="{6917DB92-F172-430C-B369-FE5247F075AE}" dt="2020-02-18T16:16:12.117" v="914" actId="2711"/>
          <ac:spMkLst>
            <pc:docMk/>
            <pc:sldMk cId="268273281" sldId="2296"/>
            <ac:spMk id="3" creationId="{00000000-0000-0000-0000-000000000000}"/>
          </ac:spMkLst>
        </pc:spChg>
      </pc:sldChg>
      <pc:sldChg chg="addSp delSp modSp add mod ord">
        <pc:chgData name="Alicia Forsythe" userId="fa655dbb-ff3c-4c86-8b4b-19aead9093e9" providerId="ADAL" clId="{6917DB92-F172-430C-B369-FE5247F075AE}" dt="2020-02-18T19:36:53.619" v="1656" actId="20577"/>
        <pc:sldMkLst>
          <pc:docMk/>
          <pc:sldMk cId="1725681326" sldId="2297"/>
        </pc:sldMkLst>
        <pc:spChg chg="mod">
          <ac:chgData name="Alicia Forsythe" userId="fa655dbb-ff3c-4c86-8b4b-19aead9093e9" providerId="ADAL" clId="{6917DB92-F172-430C-B369-FE5247F075AE}" dt="2020-02-18T19:36:53.619" v="1656" actId="20577"/>
          <ac:spMkLst>
            <pc:docMk/>
            <pc:sldMk cId="1725681326" sldId="2297"/>
            <ac:spMk id="3" creationId="{00000000-0000-0000-0000-000000000000}"/>
          </ac:spMkLst>
        </pc:spChg>
        <pc:spChg chg="del">
          <ac:chgData name="Alicia Forsythe" userId="fa655dbb-ff3c-4c86-8b4b-19aead9093e9" providerId="ADAL" clId="{6917DB92-F172-430C-B369-FE5247F075AE}" dt="2020-02-18T16:10:15.156" v="780" actId="478"/>
          <ac:spMkLst>
            <pc:docMk/>
            <pc:sldMk cId="1725681326" sldId="2297"/>
            <ac:spMk id="5" creationId="{00000000-0000-0000-0000-000000000000}"/>
          </ac:spMkLst>
        </pc:spChg>
        <pc:spChg chg="add mod">
          <ac:chgData name="Alicia Forsythe" userId="fa655dbb-ff3c-4c86-8b4b-19aead9093e9" providerId="ADAL" clId="{6917DB92-F172-430C-B369-FE5247F075AE}" dt="2020-02-18T16:26:42.233" v="1564" actId="1036"/>
          <ac:spMkLst>
            <pc:docMk/>
            <pc:sldMk cId="1725681326" sldId="2297"/>
            <ac:spMk id="8" creationId="{029936FF-E92C-407F-AAC5-3C659E1A51AA}"/>
          </ac:spMkLst>
        </pc:spChg>
        <pc:picChg chg="add mod modCrop">
          <ac:chgData name="Alicia Forsythe" userId="fa655dbb-ff3c-4c86-8b4b-19aead9093e9" providerId="ADAL" clId="{6917DB92-F172-430C-B369-FE5247F075AE}" dt="2020-02-18T16:14:50.898" v="860" actId="1037"/>
          <ac:picMkLst>
            <pc:docMk/>
            <pc:sldMk cId="1725681326" sldId="2297"/>
            <ac:picMk id="7" creationId="{74D134A6-2325-4BB1-A932-FBD989A6874A}"/>
          </ac:picMkLst>
        </pc:picChg>
      </pc:sldChg>
      <pc:sldChg chg="delSp modSp add del mod">
        <pc:chgData name="Alicia Forsythe" userId="fa655dbb-ff3c-4c86-8b4b-19aead9093e9" providerId="ADAL" clId="{6917DB92-F172-430C-B369-FE5247F075AE}" dt="2020-02-18T15:49:01.999" v="425" actId="2696"/>
        <pc:sldMkLst>
          <pc:docMk/>
          <pc:sldMk cId="3603285271" sldId="2297"/>
        </pc:sldMkLst>
        <pc:spChg chg="mod">
          <ac:chgData name="Alicia Forsythe" userId="fa655dbb-ff3c-4c86-8b4b-19aead9093e9" providerId="ADAL" clId="{6917DB92-F172-430C-B369-FE5247F075AE}" dt="2020-02-18T15:25:53.111" v="419" actId="20577"/>
          <ac:spMkLst>
            <pc:docMk/>
            <pc:sldMk cId="3603285271" sldId="2297"/>
            <ac:spMk id="3" creationId="{00000000-0000-0000-0000-000000000000}"/>
          </ac:spMkLst>
        </pc:spChg>
        <pc:spChg chg="del">
          <ac:chgData name="Alicia Forsythe" userId="fa655dbb-ff3c-4c86-8b4b-19aead9093e9" providerId="ADAL" clId="{6917DB92-F172-430C-B369-FE5247F075AE}" dt="2020-02-18T15:25:57.142" v="420" actId="478"/>
          <ac:spMkLst>
            <pc:docMk/>
            <pc:sldMk cId="3603285271" sldId="2297"/>
            <ac:spMk id="5" creationId="{00000000-0000-0000-0000-000000000000}"/>
          </ac:spMkLst>
        </pc:spChg>
      </pc:sldChg>
      <pc:sldChg chg="addSp delSp modSp add mod ord">
        <pc:chgData name="Alicia Forsythe" userId="fa655dbb-ff3c-4c86-8b4b-19aead9093e9" providerId="ADAL" clId="{6917DB92-F172-430C-B369-FE5247F075AE}" dt="2020-02-18T19:36:59.292" v="1658" actId="20577"/>
        <pc:sldMkLst>
          <pc:docMk/>
          <pc:sldMk cId="1986474843" sldId="2298"/>
        </pc:sldMkLst>
        <pc:spChg chg="mod">
          <ac:chgData name="Alicia Forsythe" userId="fa655dbb-ff3c-4c86-8b4b-19aead9093e9" providerId="ADAL" clId="{6917DB92-F172-430C-B369-FE5247F075AE}" dt="2020-02-18T19:36:59.292" v="1658" actId="20577"/>
          <ac:spMkLst>
            <pc:docMk/>
            <pc:sldMk cId="1986474843" sldId="2298"/>
            <ac:spMk id="3" creationId="{00000000-0000-0000-0000-000000000000}"/>
          </ac:spMkLst>
        </pc:spChg>
        <pc:picChg chg="add mod modCrop">
          <ac:chgData name="Alicia Forsythe" userId="fa655dbb-ff3c-4c86-8b4b-19aead9093e9" providerId="ADAL" clId="{6917DB92-F172-430C-B369-FE5247F075AE}" dt="2020-02-18T16:15:37.750" v="904" actId="1037"/>
          <ac:picMkLst>
            <pc:docMk/>
            <pc:sldMk cId="1986474843" sldId="2298"/>
            <ac:picMk id="5" creationId="{A02ED44D-30EB-473B-9A31-BFDD34911474}"/>
          </ac:picMkLst>
        </pc:picChg>
        <pc:picChg chg="del">
          <ac:chgData name="Alicia Forsythe" userId="fa655dbb-ff3c-4c86-8b4b-19aead9093e9" providerId="ADAL" clId="{6917DB92-F172-430C-B369-FE5247F075AE}" dt="2020-02-18T16:15:11.406" v="862" actId="478"/>
          <ac:picMkLst>
            <pc:docMk/>
            <pc:sldMk cId="1986474843" sldId="2298"/>
            <ac:picMk id="7" creationId="{74D134A6-2325-4BB1-A932-FBD989A6874A}"/>
          </ac:picMkLst>
        </pc:picChg>
      </pc:sldChg>
      <pc:sldChg chg="modSp">
        <pc:chgData name="Alicia Forsythe" userId="fa655dbb-ff3c-4c86-8b4b-19aead9093e9" providerId="ADAL" clId="{6917DB92-F172-430C-B369-FE5247F075AE}" dt="2020-02-18T19:36:42.913" v="1655" actId="1038"/>
        <pc:sldMkLst>
          <pc:docMk/>
          <pc:sldMk cId="3166954840" sldId="2299"/>
        </pc:sldMkLst>
        <pc:grpChg chg="mod">
          <ac:chgData name="Alicia Forsythe" userId="fa655dbb-ff3c-4c86-8b4b-19aead9093e9" providerId="ADAL" clId="{6917DB92-F172-430C-B369-FE5247F075AE}" dt="2020-02-18T19:36:42.913" v="1655" actId="1038"/>
          <ac:grpSpMkLst>
            <pc:docMk/>
            <pc:sldMk cId="3166954840" sldId="2299"/>
            <ac:grpSpMk id="28" creationId="{00000000-0000-0000-0000-000000000000}"/>
          </ac:grpSpMkLst>
        </pc:grpChg>
        <pc:grpChg chg="mod">
          <ac:chgData name="Alicia Forsythe" userId="fa655dbb-ff3c-4c86-8b4b-19aead9093e9" providerId="ADAL" clId="{6917DB92-F172-430C-B369-FE5247F075AE}" dt="2020-02-18T19:36:42.913" v="1655" actId="1038"/>
          <ac:grpSpMkLst>
            <pc:docMk/>
            <pc:sldMk cId="3166954840" sldId="2299"/>
            <ac:grpSpMk id="48" creationId="{00000000-0000-0000-0000-000000000000}"/>
          </ac:grpSpMkLst>
        </pc:grpChg>
        <pc:graphicFrameChg chg="mod">
          <ac:chgData name="Alicia Forsythe" userId="fa655dbb-ff3c-4c86-8b4b-19aead9093e9" providerId="ADAL" clId="{6917DB92-F172-430C-B369-FE5247F075AE}" dt="2020-02-18T19:36:42.913" v="1655" actId="1038"/>
          <ac:graphicFrameMkLst>
            <pc:docMk/>
            <pc:sldMk cId="3166954840" sldId="2299"/>
            <ac:graphicFrameMk id="27" creationId="{00000000-0000-0000-0000-000000000000}"/>
          </ac:graphicFrameMkLst>
        </pc:graphicFrameChg>
        <pc:graphicFrameChg chg="mod">
          <ac:chgData name="Alicia Forsythe" userId="fa655dbb-ff3c-4c86-8b4b-19aead9093e9" providerId="ADAL" clId="{6917DB92-F172-430C-B369-FE5247F075AE}" dt="2020-02-18T19:36:42.913" v="1655" actId="1038"/>
          <ac:graphicFrameMkLst>
            <pc:docMk/>
            <pc:sldMk cId="3166954840" sldId="2299"/>
            <ac:graphicFrameMk id="32" creationId="{00000000-0000-0000-0000-000000000000}"/>
          </ac:graphicFrameMkLst>
        </pc:graphicFrameChg>
        <pc:graphicFrameChg chg="mod">
          <ac:chgData name="Alicia Forsythe" userId="fa655dbb-ff3c-4c86-8b4b-19aead9093e9" providerId="ADAL" clId="{6917DB92-F172-430C-B369-FE5247F075AE}" dt="2020-02-18T19:36:42.913" v="1655" actId="1038"/>
          <ac:graphicFrameMkLst>
            <pc:docMk/>
            <pc:sldMk cId="3166954840" sldId="2299"/>
            <ac:graphicFrameMk id="33" creationId="{00000000-0000-0000-0000-000000000000}"/>
          </ac:graphicFrameMkLst>
        </pc:graphicFrameChg>
        <pc:graphicFrameChg chg="mod">
          <ac:chgData name="Alicia Forsythe" userId="fa655dbb-ff3c-4c86-8b4b-19aead9093e9" providerId="ADAL" clId="{6917DB92-F172-430C-B369-FE5247F075AE}" dt="2020-02-18T19:36:42.913" v="1655" actId="1038"/>
          <ac:graphicFrameMkLst>
            <pc:docMk/>
            <pc:sldMk cId="3166954840" sldId="2299"/>
            <ac:graphicFrameMk id="34" creationId="{00000000-0000-0000-0000-000000000000}"/>
          </ac:graphicFrameMkLst>
        </pc:graphicFrameChg>
        <pc:graphicFrameChg chg="mod">
          <ac:chgData name="Alicia Forsythe" userId="fa655dbb-ff3c-4c86-8b4b-19aead9093e9" providerId="ADAL" clId="{6917DB92-F172-430C-B369-FE5247F075AE}" dt="2020-02-18T19:36:42.913" v="1655" actId="1038"/>
          <ac:graphicFrameMkLst>
            <pc:docMk/>
            <pc:sldMk cId="3166954840" sldId="2299"/>
            <ac:graphicFrameMk id="37" creationId="{00000000-0000-0000-0000-000000000000}"/>
          </ac:graphicFrameMkLst>
        </pc:graphicFrameChg>
        <pc:graphicFrameChg chg="mod">
          <ac:chgData name="Alicia Forsythe" userId="fa655dbb-ff3c-4c86-8b4b-19aead9093e9" providerId="ADAL" clId="{6917DB92-F172-430C-B369-FE5247F075AE}" dt="2020-02-18T19:36:42.913" v="1655" actId="1038"/>
          <ac:graphicFrameMkLst>
            <pc:docMk/>
            <pc:sldMk cId="3166954840" sldId="2299"/>
            <ac:graphicFrameMk id="54" creationId="{00000000-0000-0000-0000-000000000000}"/>
          </ac:graphicFrameMkLst>
        </pc:graphicFrameChg>
      </pc:sldChg>
    </pc:docChg>
  </pc:docChgLst>
  <pc:docChgLst>
    <pc:chgData name="Erin Heydinger" userId="S::erin.heydinger@sitesreservoirproject.onmicrosoft.com::b74d7404-3cca-4a33-b6d1-fefb002b74b1" providerId="AD" clId="Web-{B29F9AA8-B9FD-AF99-D0D4-31942BAFBD01}"/>
    <pc:docChg chg="addSld modSld sldOrd">
      <pc:chgData name="Erin Heydinger" userId="S::erin.heydinger@sitesreservoirproject.onmicrosoft.com::b74d7404-3cca-4a33-b6d1-fefb002b74b1" providerId="AD" clId="Web-{B29F9AA8-B9FD-AF99-D0D4-31942BAFBD01}" dt="2019-11-15T17:42:26.232" v="20"/>
      <pc:docMkLst>
        <pc:docMk/>
      </pc:docMkLst>
    </pc:docChg>
  </pc:docChgLst>
  <pc:docChgLst>
    <pc:chgData name="Alicia Forsythe" userId="S::alicia.forsythe@sitesreservoirproject.onmicrosoft.com::fa655dbb-ff3c-4c86-8b4b-19aead9093e9" providerId="AD" clId="Web-{D5DA76F7-8027-B35B-054F-6A2114DEA898}"/>
    <pc:docChg chg="modSld">
      <pc:chgData name="Alicia Forsythe" userId="S::alicia.forsythe@sitesreservoirproject.onmicrosoft.com::fa655dbb-ff3c-4c86-8b4b-19aead9093e9" providerId="AD" clId="Web-{D5DA76F7-8027-B35B-054F-6A2114DEA898}" dt="2019-11-12T18:22:55.118" v="2470"/>
      <pc:docMkLst>
        <pc:docMk/>
      </pc:docMkLst>
    </pc:docChg>
  </pc:docChgLst>
  <pc:docChgLst>
    <pc:chgData name="Alicia Forsythe" userId="fa655dbb-ff3c-4c86-8b4b-19aead9093e9" providerId="ADAL" clId="{2A7AF858-B00B-400F-B0B2-0057DF4FB3C4}"/>
    <pc:docChg chg="undo custSel addSld delSld modSld sldOrd">
      <pc:chgData name="Alicia Forsythe" userId="fa655dbb-ff3c-4c86-8b4b-19aead9093e9" providerId="ADAL" clId="{2A7AF858-B00B-400F-B0B2-0057DF4FB3C4}" dt="2020-03-18T01:10:52.589" v="2790" actId="20577"/>
      <pc:docMkLst>
        <pc:docMk/>
      </pc:docMkLst>
      <pc:sldChg chg="modSp mod">
        <pc:chgData name="Alicia Forsythe" userId="fa655dbb-ff3c-4c86-8b4b-19aead9093e9" providerId="ADAL" clId="{2A7AF858-B00B-400F-B0B2-0057DF4FB3C4}" dt="2020-03-18T01:07:43.716" v="2605" actId="12"/>
        <pc:sldMkLst>
          <pc:docMk/>
          <pc:sldMk cId="1674977909" sldId="2258"/>
        </pc:sldMkLst>
        <pc:spChg chg="mod">
          <ac:chgData name="Alicia Forsythe" userId="fa655dbb-ff3c-4c86-8b4b-19aead9093e9" providerId="ADAL" clId="{2A7AF858-B00B-400F-B0B2-0057DF4FB3C4}" dt="2020-03-18T01:04:29.442" v="2252" actId="20577"/>
          <ac:spMkLst>
            <pc:docMk/>
            <pc:sldMk cId="1674977909" sldId="2258"/>
            <ac:spMk id="3" creationId="{00000000-0000-0000-0000-000000000000}"/>
          </ac:spMkLst>
        </pc:spChg>
        <pc:spChg chg="mod">
          <ac:chgData name="Alicia Forsythe" userId="fa655dbb-ff3c-4c86-8b4b-19aead9093e9" providerId="ADAL" clId="{2A7AF858-B00B-400F-B0B2-0057DF4FB3C4}" dt="2020-03-18T01:07:43.716" v="2605" actId="12"/>
          <ac:spMkLst>
            <pc:docMk/>
            <pc:sldMk cId="1674977909" sldId="2258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2A7AF858-B00B-400F-B0B2-0057DF4FB3C4}" dt="2020-03-18T00:51:51.235" v="1694" actId="20577"/>
        <pc:sldMkLst>
          <pc:docMk/>
          <pc:sldMk cId="3967666396" sldId="2264"/>
        </pc:sldMkLst>
        <pc:spChg chg="mod">
          <ac:chgData name="Alicia Forsythe" userId="fa655dbb-ff3c-4c86-8b4b-19aead9093e9" providerId="ADAL" clId="{2A7AF858-B00B-400F-B0B2-0057DF4FB3C4}" dt="2020-03-18T00:51:51.235" v="1694" actId="20577"/>
          <ac:spMkLst>
            <pc:docMk/>
            <pc:sldMk cId="3967666396" sldId="2264"/>
            <ac:spMk id="3" creationId="{00000000-0000-0000-0000-000000000000}"/>
          </ac:spMkLst>
        </pc:spChg>
        <pc:spChg chg="mod">
          <ac:chgData name="Alicia Forsythe" userId="fa655dbb-ff3c-4c86-8b4b-19aead9093e9" providerId="ADAL" clId="{2A7AF858-B00B-400F-B0B2-0057DF4FB3C4}" dt="2020-03-18T00:45:49.513" v="1583" actId="20577"/>
          <ac:spMkLst>
            <pc:docMk/>
            <pc:sldMk cId="3967666396" sldId="2264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2A7AF858-B00B-400F-B0B2-0057DF4FB3C4}" dt="2020-03-18T01:10:52.589" v="2790" actId="20577"/>
        <pc:sldMkLst>
          <pc:docMk/>
          <pc:sldMk cId="1440799014" sldId="2282"/>
        </pc:sldMkLst>
        <pc:spChg chg="mod">
          <ac:chgData name="Alicia Forsythe" userId="fa655dbb-ff3c-4c86-8b4b-19aead9093e9" providerId="ADAL" clId="{2A7AF858-B00B-400F-B0B2-0057DF4FB3C4}" dt="2020-03-18T01:10:52.589" v="2790" actId="20577"/>
          <ac:spMkLst>
            <pc:docMk/>
            <pc:sldMk cId="1440799014" sldId="2282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2A7AF858-B00B-400F-B0B2-0057DF4FB3C4}" dt="2020-03-18T01:03:57.923" v="2234" actId="20577"/>
        <pc:sldMkLst>
          <pc:docMk/>
          <pc:sldMk cId="1105917589" sldId="2287"/>
        </pc:sldMkLst>
        <pc:spChg chg="mod">
          <ac:chgData name="Alicia Forsythe" userId="fa655dbb-ff3c-4c86-8b4b-19aead9093e9" providerId="ADAL" clId="{2A7AF858-B00B-400F-B0B2-0057DF4FB3C4}" dt="2020-03-18T01:03:57.923" v="2234" actId="20577"/>
          <ac:spMkLst>
            <pc:docMk/>
            <pc:sldMk cId="1105917589" sldId="2287"/>
            <ac:spMk id="4" creationId="{8AAF3C54-8259-4495-AB4A-F6EC1D03F6E6}"/>
          </ac:spMkLst>
        </pc:spChg>
      </pc:sldChg>
      <pc:sldChg chg="modSp mod">
        <pc:chgData name="Alicia Forsythe" userId="fa655dbb-ff3c-4c86-8b4b-19aead9093e9" providerId="ADAL" clId="{2A7AF858-B00B-400F-B0B2-0057DF4FB3C4}" dt="2020-03-18T00:53:39.659" v="1728"/>
        <pc:sldMkLst>
          <pc:docMk/>
          <pc:sldMk cId="3267042176" sldId="2288"/>
        </pc:sldMkLst>
        <pc:spChg chg="mod">
          <ac:chgData name="Alicia Forsythe" userId="fa655dbb-ff3c-4c86-8b4b-19aead9093e9" providerId="ADAL" clId="{2A7AF858-B00B-400F-B0B2-0057DF4FB3C4}" dt="2020-03-17T20:04:26.516" v="1486" actId="255"/>
          <ac:spMkLst>
            <pc:docMk/>
            <pc:sldMk cId="3267042176" sldId="2288"/>
            <ac:spMk id="3" creationId="{00000000-0000-0000-0000-000000000000}"/>
          </ac:spMkLst>
        </pc:spChg>
        <pc:graphicFrameChg chg="mod modGraphic">
          <ac:chgData name="Alicia Forsythe" userId="fa655dbb-ff3c-4c86-8b4b-19aead9093e9" providerId="ADAL" clId="{2A7AF858-B00B-400F-B0B2-0057DF4FB3C4}" dt="2020-03-18T00:53:39.659" v="1728"/>
          <ac:graphicFrameMkLst>
            <pc:docMk/>
            <pc:sldMk cId="3267042176" sldId="2288"/>
            <ac:graphicFrameMk id="8" creationId="{00000000-0000-0000-0000-000000000000}"/>
          </ac:graphicFrameMkLst>
        </pc:graphicFrameChg>
      </pc:sldChg>
      <pc:sldChg chg="addSp delSp modSp mod">
        <pc:chgData name="Alicia Forsythe" userId="fa655dbb-ff3c-4c86-8b4b-19aead9093e9" providerId="ADAL" clId="{2A7AF858-B00B-400F-B0B2-0057DF4FB3C4}" dt="2020-03-17T20:02:54.025" v="1479" actId="12"/>
        <pc:sldMkLst>
          <pc:docMk/>
          <pc:sldMk cId="3606569633" sldId="2294"/>
        </pc:sldMkLst>
        <pc:spChg chg="mod">
          <ac:chgData name="Alicia Forsythe" userId="fa655dbb-ff3c-4c86-8b4b-19aead9093e9" providerId="ADAL" clId="{2A7AF858-B00B-400F-B0B2-0057DF4FB3C4}" dt="2020-03-17T20:02:54.025" v="1479" actId="12"/>
          <ac:spMkLst>
            <pc:docMk/>
            <pc:sldMk cId="3606569633" sldId="2294"/>
            <ac:spMk id="5" creationId="{00000000-0000-0000-0000-000000000000}"/>
          </ac:spMkLst>
        </pc:spChg>
        <pc:graphicFrameChg chg="add del mod modGraphic">
          <ac:chgData name="Alicia Forsythe" userId="fa655dbb-ff3c-4c86-8b4b-19aead9093e9" providerId="ADAL" clId="{2A7AF858-B00B-400F-B0B2-0057DF4FB3C4}" dt="2020-03-17T13:57:32.973" v="18" actId="478"/>
          <ac:graphicFrameMkLst>
            <pc:docMk/>
            <pc:sldMk cId="3606569633" sldId="2294"/>
            <ac:graphicFrameMk id="4" creationId="{871FF6B1-2A8C-4597-AE41-6ADD4FA5BEC4}"/>
          </ac:graphicFrameMkLst>
        </pc:graphicFrameChg>
      </pc:sldChg>
      <pc:sldChg chg="modSp mod">
        <pc:chgData name="Alicia Forsythe" userId="fa655dbb-ff3c-4c86-8b4b-19aead9093e9" providerId="ADAL" clId="{2A7AF858-B00B-400F-B0B2-0057DF4FB3C4}" dt="2020-03-18T00:57:33.111" v="1867" actId="2711"/>
        <pc:sldMkLst>
          <pc:docMk/>
          <pc:sldMk cId="1725681326" sldId="2297"/>
        </pc:sldMkLst>
        <pc:spChg chg="mod">
          <ac:chgData name="Alicia Forsythe" userId="fa655dbb-ff3c-4c86-8b4b-19aead9093e9" providerId="ADAL" clId="{2A7AF858-B00B-400F-B0B2-0057DF4FB3C4}" dt="2020-03-18T00:57:33.111" v="1867" actId="2711"/>
          <ac:spMkLst>
            <pc:docMk/>
            <pc:sldMk cId="1725681326" sldId="2297"/>
            <ac:spMk id="8" creationId="{00000000-0000-0000-0000-000000000000}"/>
          </ac:spMkLst>
        </pc:spChg>
      </pc:sldChg>
      <pc:sldChg chg="modSp mod">
        <pc:chgData name="Alicia Forsythe" userId="fa655dbb-ff3c-4c86-8b4b-19aead9093e9" providerId="ADAL" clId="{2A7AF858-B00B-400F-B0B2-0057DF4FB3C4}" dt="2020-03-18T00:57:39.328" v="1868" actId="2711"/>
        <pc:sldMkLst>
          <pc:docMk/>
          <pc:sldMk cId="1986474843" sldId="2298"/>
        </pc:sldMkLst>
        <pc:spChg chg="mod">
          <ac:chgData name="Alicia Forsythe" userId="fa655dbb-ff3c-4c86-8b4b-19aead9093e9" providerId="ADAL" clId="{2A7AF858-B00B-400F-B0B2-0057DF4FB3C4}" dt="2020-03-18T00:57:39.328" v="1868" actId="2711"/>
          <ac:spMkLst>
            <pc:docMk/>
            <pc:sldMk cId="1986474843" sldId="2298"/>
            <ac:spMk id="7" creationId="{00000000-0000-0000-0000-000000000000}"/>
          </ac:spMkLst>
        </pc:spChg>
      </pc:sldChg>
      <pc:sldChg chg="modSp mod">
        <pc:chgData name="Alicia Forsythe" userId="fa655dbb-ff3c-4c86-8b4b-19aead9093e9" providerId="ADAL" clId="{2A7AF858-B00B-400F-B0B2-0057DF4FB3C4}" dt="2020-03-18T00:59:44.816" v="1888" actId="20577"/>
        <pc:sldMkLst>
          <pc:docMk/>
          <pc:sldMk cId="3953643583" sldId="2300"/>
        </pc:sldMkLst>
        <pc:spChg chg="mod">
          <ac:chgData name="Alicia Forsythe" userId="fa655dbb-ff3c-4c86-8b4b-19aead9093e9" providerId="ADAL" clId="{2A7AF858-B00B-400F-B0B2-0057DF4FB3C4}" dt="2020-03-18T00:59:44.816" v="1888" actId="20577"/>
          <ac:spMkLst>
            <pc:docMk/>
            <pc:sldMk cId="3953643583" sldId="2300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2A7AF858-B00B-400F-B0B2-0057DF4FB3C4}" dt="2020-03-18T01:03:14.572" v="2194" actId="20577"/>
        <pc:sldMkLst>
          <pc:docMk/>
          <pc:sldMk cId="3153990444" sldId="2302"/>
        </pc:sldMkLst>
        <pc:spChg chg="mod">
          <ac:chgData name="Alicia Forsythe" userId="fa655dbb-ff3c-4c86-8b4b-19aead9093e9" providerId="ADAL" clId="{2A7AF858-B00B-400F-B0B2-0057DF4FB3C4}" dt="2020-03-18T01:03:14.572" v="2194" actId="20577"/>
          <ac:spMkLst>
            <pc:docMk/>
            <pc:sldMk cId="3153990444" sldId="2302"/>
            <ac:spMk id="5" creationId="{00000000-0000-0000-0000-000000000000}"/>
          </ac:spMkLst>
        </pc:spChg>
      </pc:sldChg>
      <pc:sldChg chg="addSp delSp modSp mod">
        <pc:chgData name="Alicia Forsythe" userId="fa655dbb-ff3c-4c86-8b4b-19aead9093e9" providerId="ADAL" clId="{2A7AF858-B00B-400F-B0B2-0057DF4FB3C4}" dt="2020-03-18T00:57:13.276" v="1866" actId="20577"/>
        <pc:sldMkLst>
          <pc:docMk/>
          <pc:sldMk cId="2203065339" sldId="2303"/>
        </pc:sldMkLst>
        <pc:spChg chg="del">
          <ac:chgData name="Alicia Forsythe" userId="fa655dbb-ff3c-4c86-8b4b-19aead9093e9" providerId="ADAL" clId="{2A7AF858-B00B-400F-B0B2-0057DF4FB3C4}" dt="2020-03-18T00:55:00.732" v="1735" actId="478"/>
          <ac:spMkLst>
            <pc:docMk/>
            <pc:sldMk cId="2203065339" sldId="2303"/>
            <ac:spMk id="2" creationId="{00000000-0000-0000-0000-000000000000}"/>
          </ac:spMkLst>
        </pc:spChg>
        <pc:spChg chg="mod">
          <ac:chgData name="Alicia Forsythe" userId="fa655dbb-ff3c-4c86-8b4b-19aead9093e9" providerId="ADAL" clId="{2A7AF858-B00B-400F-B0B2-0057DF4FB3C4}" dt="2020-03-17T20:04:07.205" v="1484" actId="2711"/>
          <ac:spMkLst>
            <pc:docMk/>
            <pc:sldMk cId="2203065339" sldId="2303"/>
            <ac:spMk id="3" creationId="{00000000-0000-0000-0000-000000000000}"/>
          </ac:spMkLst>
        </pc:spChg>
        <pc:spChg chg="add">
          <ac:chgData name="Alicia Forsythe" userId="fa655dbb-ff3c-4c86-8b4b-19aead9093e9" providerId="ADAL" clId="{2A7AF858-B00B-400F-B0B2-0057DF4FB3C4}" dt="2020-03-18T00:54:56.422" v="1734"/>
          <ac:spMkLst>
            <pc:docMk/>
            <pc:sldMk cId="2203065339" sldId="2303"/>
            <ac:spMk id="5" creationId="{CE151566-61FF-49D3-A5C6-F16483934A86}"/>
          </ac:spMkLst>
        </pc:spChg>
        <pc:spChg chg="add">
          <ac:chgData name="Alicia Forsythe" userId="fa655dbb-ff3c-4c86-8b4b-19aead9093e9" providerId="ADAL" clId="{2A7AF858-B00B-400F-B0B2-0057DF4FB3C4}" dt="2020-03-18T00:55:07.858" v="1736"/>
          <ac:spMkLst>
            <pc:docMk/>
            <pc:sldMk cId="2203065339" sldId="2303"/>
            <ac:spMk id="6" creationId="{C7351721-5290-4B57-867A-32DC9094D127}"/>
          </ac:spMkLst>
        </pc:spChg>
        <pc:spChg chg="add mod">
          <ac:chgData name="Alicia Forsythe" userId="fa655dbb-ff3c-4c86-8b4b-19aead9093e9" providerId="ADAL" clId="{2A7AF858-B00B-400F-B0B2-0057DF4FB3C4}" dt="2020-03-18T00:57:13.276" v="1866" actId="20577"/>
          <ac:spMkLst>
            <pc:docMk/>
            <pc:sldMk cId="2203065339" sldId="2303"/>
            <ac:spMk id="7" creationId="{C499AFBD-000E-4982-855A-604C4293DE62}"/>
          </ac:spMkLst>
        </pc:spChg>
        <pc:graphicFrameChg chg="modGraphic">
          <ac:chgData name="Alicia Forsythe" userId="fa655dbb-ff3c-4c86-8b4b-19aead9093e9" providerId="ADAL" clId="{2A7AF858-B00B-400F-B0B2-0057DF4FB3C4}" dt="2020-03-18T00:55:47.858" v="1739" actId="255"/>
          <ac:graphicFrameMkLst>
            <pc:docMk/>
            <pc:sldMk cId="2203065339" sldId="2303"/>
            <ac:graphicFrameMk id="4" creationId="{00000000-0000-0000-0000-000000000000}"/>
          </ac:graphicFrameMkLst>
        </pc:graphicFrameChg>
      </pc:sldChg>
      <pc:sldChg chg="addSp modSp mod">
        <pc:chgData name="Alicia Forsythe" userId="fa655dbb-ff3c-4c86-8b4b-19aead9093e9" providerId="ADAL" clId="{2A7AF858-B00B-400F-B0B2-0057DF4FB3C4}" dt="2020-03-18T00:54:47.043" v="1732"/>
        <pc:sldMkLst>
          <pc:docMk/>
          <pc:sldMk cId="2286255627" sldId="2304"/>
        </pc:sldMkLst>
        <pc:spChg chg="add">
          <ac:chgData name="Alicia Forsythe" userId="fa655dbb-ff3c-4c86-8b4b-19aead9093e9" providerId="ADAL" clId="{2A7AF858-B00B-400F-B0B2-0057DF4FB3C4}" dt="2020-03-18T00:54:30.065" v="1729"/>
          <ac:spMkLst>
            <pc:docMk/>
            <pc:sldMk cId="2286255627" sldId="2304"/>
            <ac:spMk id="5" creationId="{BE229395-6A74-4D4A-BE6A-FC4B47959FEE}"/>
          </ac:spMkLst>
        </pc:spChg>
        <pc:spChg chg="mod">
          <ac:chgData name="Alicia Forsythe" userId="fa655dbb-ff3c-4c86-8b4b-19aead9093e9" providerId="ADAL" clId="{2A7AF858-B00B-400F-B0B2-0057DF4FB3C4}" dt="2020-03-17T20:03:47.206" v="1482" actId="2711"/>
          <ac:spMkLst>
            <pc:docMk/>
            <pc:sldMk cId="2286255627" sldId="2304"/>
            <ac:spMk id="7" creationId="{00000000-0000-0000-0000-000000000000}"/>
          </ac:spMkLst>
        </pc:spChg>
        <pc:spChg chg="add">
          <ac:chgData name="Alicia Forsythe" userId="fa655dbb-ff3c-4c86-8b4b-19aead9093e9" providerId="ADAL" clId="{2A7AF858-B00B-400F-B0B2-0057DF4FB3C4}" dt="2020-03-18T00:54:47.043" v="1732"/>
          <ac:spMkLst>
            <pc:docMk/>
            <pc:sldMk cId="2286255627" sldId="2304"/>
            <ac:spMk id="8" creationId="{DC8D72D0-24F0-4FE9-974A-A1985DDAD51C}"/>
          </ac:spMkLst>
        </pc:spChg>
      </pc:sldChg>
      <pc:sldChg chg="addSp delSp modSp mod">
        <pc:chgData name="Alicia Forsythe" userId="fa655dbb-ff3c-4c86-8b4b-19aead9093e9" providerId="ADAL" clId="{2A7AF858-B00B-400F-B0B2-0057DF4FB3C4}" dt="2020-03-18T00:54:50.676" v="1733"/>
        <pc:sldMkLst>
          <pc:docMk/>
          <pc:sldMk cId="3864954244" sldId="2305"/>
        </pc:sldMkLst>
        <pc:spChg chg="del">
          <ac:chgData name="Alicia Forsythe" userId="fa655dbb-ff3c-4c86-8b4b-19aead9093e9" providerId="ADAL" clId="{2A7AF858-B00B-400F-B0B2-0057DF4FB3C4}" dt="2020-03-18T00:54:38.652" v="1731" actId="478"/>
          <ac:spMkLst>
            <pc:docMk/>
            <pc:sldMk cId="3864954244" sldId="2305"/>
            <ac:spMk id="2" creationId="{00000000-0000-0000-0000-000000000000}"/>
          </ac:spMkLst>
        </pc:spChg>
        <pc:spChg chg="mod">
          <ac:chgData name="Alicia Forsythe" userId="fa655dbb-ff3c-4c86-8b4b-19aead9093e9" providerId="ADAL" clId="{2A7AF858-B00B-400F-B0B2-0057DF4FB3C4}" dt="2020-03-17T20:03:56.525" v="1483" actId="2711"/>
          <ac:spMkLst>
            <pc:docMk/>
            <pc:sldMk cId="3864954244" sldId="2305"/>
            <ac:spMk id="5" creationId="{00000000-0000-0000-0000-000000000000}"/>
          </ac:spMkLst>
        </pc:spChg>
        <pc:spChg chg="add">
          <ac:chgData name="Alicia Forsythe" userId="fa655dbb-ff3c-4c86-8b4b-19aead9093e9" providerId="ADAL" clId="{2A7AF858-B00B-400F-B0B2-0057DF4FB3C4}" dt="2020-03-18T00:54:32.676" v="1730"/>
          <ac:spMkLst>
            <pc:docMk/>
            <pc:sldMk cId="3864954244" sldId="2305"/>
            <ac:spMk id="6" creationId="{42DF488E-F42C-4DF3-BD87-BEE572544D75}"/>
          </ac:spMkLst>
        </pc:spChg>
        <pc:spChg chg="add">
          <ac:chgData name="Alicia Forsythe" userId="fa655dbb-ff3c-4c86-8b4b-19aead9093e9" providerId="ADAL" clId="{2A7AF858-B00B-400F-B0B2-0057DF4FB3C4}" dt="2020-03-18T00:54:50.676" v="1733"/>
          <ac:spMkLst>
            <pc:docMk/>
            <pc:sldMk cId="3864954244" sldId="2305"/>
            <ac:spMk id="7" creationId="{EBF0F019-09E8-4B48-B8FE-50EDB14D2330}"/>
          </ac:spMkLst>
        </pc:spChg>
      </pc:sldChg>
      <pc:sldChg chg="addSp delSp modSp add mod ord">
        <pc:chgData name="Alicia Forsythe" userId="fa655dbb-ff3c-4c86-8b4b-19aead9093e9" providerId="ADAL" clId="{2A7AF858-B00B-400F-B0B2-0057DF4FB3C4}" dt="2020-03-17T20:02:22.917" v="1474" actId="27636"/>
        <pc:sldMkLst>
          <pc:docMk/>
          <pc:sldMk cId="167266564" sldId="2306"/>
        </pc:sldMkLst>
        <pc:spChg chg="add del">
          <ac:chgData name="Alicia Forsythe" userId="fa655dbb-ff3c-4c86-8b4b-19aead9093e9" providerId="ADAL" clId="{2A7AF858-B00B-400F-B0B2-0057DF4FB3C4}" dt="2020-03-17T14:24:07.376" v="809"/>
          <ac:spMkLst>
            <pc:docMk/>
            <pc:sldMk cId="167266564" sldId="2306"/>
            <ac:spMk id="4" creationId="{458F4F50-B4A1-47FB-A4E5-D17DAF842BF5}"/>
          </ac:spMkLst>
        </pc:spChg>
        <pc:spChg chg="mod">
          <ac:chgData name="Alicia Forsythe" userId="fa655dbb-ff3c-4c86-8b4b-19aead9093e9" providerId="ADAL" clId="{2A7AF858-B00B-400F-B0B2-0057DF4FB3C4}" dt="2020-03-17T20:02:22.917" v="1474" actId="27636"/>
          <ac:spMkLst>
            <pc:docMk/>
            <pc:sldMk cId="167266564" sldId="2306"/>
            <ac:spMk id="5" creationId="{00000000-0000-0000-0000-000000000000}"/>
          </ac:spMkLst>
        </pc:spChg>
        <pc:spChg chg="add mod">
          <ac:chgData name="Alicia Forsythe" userId="fa655dbb-ff3c-4c86-8b4b-19aead9093e9" providerId="ADAL" clId="{2A7AF858-B00B-400F-B0B2-0057DF4FB3C4}" dt="2020-03-17T14:48:18.789" v="1104" actId="1038"/>
          <ac:spMkLst>
            <pc:docMk/>
            <pc:sldMk cId="167266564" sldId="2306"/>
            <ac:spMk id="8" creationId="{DB771B38-5103-42C5-885E-16E809693C43}"/>
          </ac:spMkLst>
        </pc:spChg>
        <pc:spChg chg="add mod">
          <ac:chgData name="Alicia Forsythe" userId="fa655dbb-ff3c-4c86-8b4b-19aead9093e9" providerId="ADAL" clId="{2A7AF858-B00B-400F-B0B2-0057DF4FB3C4}" dt="2020-03-17T20:01:58.200" v="1466" actId="14100"/>
          <ac:spMkLst>
            <pc:docMk/>
            <pc:sldMk cId="167266564" sldId="2306"/>
            <ac:spMk id="9" creationId="{17CAE993-107D-476B-9DBC-FC2B1D40EA05}"/>
          </ac:spMkLst>
        </pc:spChg>
        <pc:graphicFrameChg chg="add mod">
          <ac:chgData name="Alicia Forsythe" userId="fa655dbb-ff3c-4c86-8b4b-19aead9093e9" providerId="ADAL" clId="{2A7AF858-B00B-400F-B0B2-0057DF4FB3C4}" dt="2020-03-17T14:49:01.185" v="1108"/>
          <ac:graphicFrameMkLst>
            <pc:docMk/>
            <pc:sldMk cId="167266564" sldId="2306"/>
            <ac:graphicFrameMk id="7" creationId="{7035CC89-7E2E-4E8C-A2E5-1974B8598DC6}"/>
          </ac:graphicFrameMkLst>
        </pc:graphicFrameChg>
      </pc:sldChg>
      <pc:sldChg chg="addSp delSp modSp add mod addCm delCm">
        <pc:chgData name="Alicia Forsythe" userId="fa655dbb-ff3c-4c86-8b4b-19aead9093e9" providerId="ADAL" clId="{2A7AF858-B00B-400F-B0B2-0057DF4FB3C4}" dt="2020-03-18T00:40:16.493" v="1495" actId="1592"/>
        <pc:sldMkLst>
          <pc:docMk/>
          <pc:sldMk cId="2643542487" sldId="2307"/>
        </pc:sldMkLst>
        <pc:spChg chg="mod">
          <ac:chgData name="Alicia Forsythe" userId="fa655dbb-ff3c-4c86-8b4b-19aead9093e9" providerId="ADAL" clId="{2A7AF858-B00B-400F-B0B2-0057DF4FB3C4}" dt="2020-03-17T19:56:09.620" v="1155" actId="20577"/>
          <ac:spMkLst>
            <pc:docMk/>
            <pc:sldMk cId="2643542487" sldId="2307"/>
            <ac:spMk id="5" creationId="{00000000-0000-0000-0000-000000000000}"/>
          </ac:spMkLst>
        </pc:spChg>
        <pc:graphicFrameChg chg="del modGraphic">
          <ac:chgData name="Alicia Forsythe" userId="fa655dbb-ff3c-4c86-8b4b-19aead9093e9" providerId="ADAL" clId="{2A7AF858-B00B-400F-B0B2-0057DF4FB3C4}" dt="2020-03-17T13:59:17.934" v="30" actId="478"/>
          <ac:graphicFrameMkLst>
            <pc:docMk/>
            <pc:sldMk cId="2643542487" sldId="2307"/>
            <ac:graphicFrameMk id="4" creationId="{871FF6B1-2A8C-4597-AE41-6ADD4FA5BEC4}"/>
          </ac:graphicFrameMkLst>
        </pc:graphicFrameChg>
        <pc:graphicFrameChg chg="add del mod modGraphic">
          <ac:chgData name="Alicia Forsythe" userId="fa655dbb-ff3c-4c86-8b4b-19aead9093e9" providerId="ADAL" clId="{2A7AF858-B00B-400F-B0B2-0057DF4FB3C4}" dt="2020-03-17T15:30:29.510" v="1117" actId="478"/>
          <ac:graphicFrameMkLst>
            <pc:docMk/>
            <pc:sldMk cId="2643542487" sldId="2307"/>
            <ac:graphicFrameMk id="7" creationId="{2D219077-6BE5-49CA-936C-98A2F534F76D}"/>
          </ac:graphicFrameMkLst>
        </pc:graphicFrameChg>
        <pc:graphicFrameChg chg="add mod modGraphic">
          <ac:chgData name="Alicia Forsythe" userId="fa655dbb-ff3c-4c86-8b4b-19aead9093e9" providerId="ADAL" clId="{2A7AF858-B00B-400F-B0B2-0057DF4FB3C4}" dt="2020-03-17T20:00:42.052" v="1439" actId="14734"/>
          <ac:graphicFrameMkLst>
            <pc:docMk/>
            <pc:sldMk cId="2643542487" sldId="2307"/>
            <ac:graphicFrameMk id="8" creationId="{8CF54AC5-8C34-4675-A34B-BBF6A15370C6}"/>
          </ac:graphicFrameMkLst>
        </pc:graphicFrameChg>
      </pc:sldChg>
      <pc:sldChg chg="modSp add mod ord">
        <pc:chgData name="Alicia Forsythe" userId="fa655dbb-ff3c-4c86-8b4b-19aead9093e9" providerId="ADAL" clId="{2A7AF858-B00B-400F-B0B2-0057DF4FB3C4}" dt="2020-03-17T14:24:32.217" v="813"/>
        <pc:sldMkLst>
          <pc:docMk/>
          <pc:sldMk cId="1079088416" sldId="2308"/>
        </pc:sldMkLst>
        <pc:spChg chg="mod">
          <ac:chgData name="Alicia Forsythe" userId="fa655dbb-ff3c-4c86-8b4b-19aead9093e9" providerId="ADAL" clId="{2A7AF858-B00B-400F-B0B2-0057DF4FB3C4}" dt="2020-03-17T14:24:17.270" v="811" actId="6549"/>
          <ac:spMkLst>
            <pc:docMk/>
            <pc:sldMk cId="1079088416" sldId="2308"/>
            <ac:spMk id="5" creationId="{00000000-0000-0000-0000-000000000000}"/>
          </ac:spMkLst>
        </pc:spChg>
      </pc:sldChg>
      <pc:sldChg chg="modSp mod">
        <pc:chgData name="Alicia Forsythe" userId="fa655dbb-ff3c-4c86-8b4b-19aead9093e9" providerId="ADAL" clId="{2A7AF858-B00B-400F-B0B2-0057DF4FB3C4}" dt="2020-03-18T00:58:32.741" v="1880" actId="12"/>
        <pc:sldMkLst>
          <pc:docMk/>
          <pc:sldMk cId="4182273191" sldId="2309"/>
        </pc:sldMkLst>
        <pc:spChg chg="mod">
          <ac:chgData name="Alicia Forsythe" userId="fa655dbb-ff3c-4c86-8b4b-19aead9093e9" providerId="ADAL" clId="{2A7AF858-B00B-400F-B0B2-0057DF4FB3C4}" dt="2020-03-18T00:58:32.741" v="1880" actId="12"/>
          <ac:spMkLst>
            <pc:docMk/>
            <pc:sldMk cId="4182273191" sldId="2309"/>
            <ac:spMk id="5" creationId="{00000000-0000-0000-0000-000000000000}"/>
          </ac:spMkLst>
        </pc:spChg>
      </pc:sldChg>
      <pc:sldChg chg="modSp add mod">
        <pc:chgData name="Alicia Forsythe" userId="fa655dbb-ff3c-4c86-8b4b-19aead9093e9" providerId="ADAL" clId="{2A7AF858-B00B-400F-B0B2-0057DF4FB3C4}" dt="2020-03-18T00:51:58.427" v="1712" actId="20577"/>
        <pc:sldMkLst>
          <pc:docMk/>
          <pc:sldMk cId="3855705128" sldId="2310"/>
        </pc:sldMkLst>
        <pc:spChg chg="mod">
          <ac:chgData name="Alicia Forsythe" userId="fa655dbb-ff3c-4c86-8b4b-19aead9093e9" providerId="ADAL" clId="{2A7AF858-B00B-400F-B0B2-0057DF4FB3C4}" dt="2020-03-18T00:51:58.427" v="1712" actId="20577"/>
          <ac:spMkLst>
            <pc:docMk/>
            <pc:sldMk cId="3855705128" sldId="2310"/>
            <ac:spMk id="3" creationId="{00000000-0000-0000-0000-000000000000}"/>
          </ac:spMkLst>
        </pc:spChg>
        <pc:spChg chg="mod">
          <ac:chgData name="Alicia Forsythe" userId="fa655dbb-ff3c-4c86-8b4b-19aead9093e9" providerId="ADAL" clId="{2A7AF858-B00B-400F-B0B2-0057DF4FB3C4}" dt="2020-03-18T00:51:21.533" v="1683" actId="948"/>
          <ac:spMkLst>
            <pc:docMk/>
            <pc:sldMk cId="3855705128" sldId="2310"/>
            <ac:spMk id="5" creationId="{00000000-0000-0000-0000-000000000000}"/>
          </ac:spMkLst>
        </pc:spChg>
      </pc:sldChg>
      <pc:sldChg chg="modSp add mod">
        <pc:chgData name="Alicia Forsythe" userId="fa655dbb-ff3c-4c86-8b4b-19aead9093e9" providerId="ADAL" clId="{2A7AF858-B00B-400F-B0B2-0057DF4FB3C4}" dt="2020-03-18T01:08:09.259" v="2645" actId="20577"/>
        <pc:sldMkLst>
          <pc:docMk/>
          <pc:sldMk cId="3548936858" sldId="2311"/>
        </pc:sldMkLst>
        <pc:spChg chg="mod">
          <ac:chgData name="Alicia Forsythe" userId="fa655dbb-ff3c-4c86-8b4b-19aead9093e9" providerId="ADAL" clId="{2A7AF858-B00B-400F-B0B2-0057DF4FB3C4}" dt="2020-03-18T01:05:11.495" v="2270" actId="20577"/>
          <ac:spMkLst>
            <pc:docMk/>
            <pc:sldMk cId="3548936858" sldId="2311"/>
            <ac:spMk id="3" creationId="{00000000-0000-0000-0000-000000000000}"/>
          </ac:spMkLst>
        </pc:spChg>
        <pc:spChg chg="mod">
          <ac:chgData name="Alicia Forsythe" userId="fa655dbb-ff3c-4c86-8b4b-19aead9093e9" providerId="ADAL" clId="{2A7AF858-B00B-400F-B0B2-0057DF4FB3C4}" dt="2020-03-18T01:08:09.259" v="2645" actId="20577"/>
          <ac:spMkLst>
            <pc:docMk/>
            <pc:sldMk cId="3548936858" sldId="2311"/>
            <ac:spMk id="5" creationId="{00000000-0000-0000-0000-000000000000}"/>
          </ac:spMkLst>
        </pc:spChg>
      </pc:sldChg>
      <pc:sldChg chg="modSp add del mod">
        <pc:chgData name="Alicia Forsythe" userId="fa655dbb-ff3c-4c86-8b4b-19aead9093e9" providerId="ADAL" clId="{2A7AF858-B00B-400F-B0B2-0057DF4FB3C4}" dt="2020-03-18T00:51:40.155" v="1684" actId="2696"/>
        <pc:sldMkLst>
          <pc:docMk/>
          <pc:sldMk cId="2454851814" sldId="2313"/>
        </pc:sldMkLst>
        <pc:spChg chg="mod">
          <ac:chgData name="Alicia Forsythe" userId="fa655dbb-ff3c-4c86-8b4b-19aead9093e9" providerId="ADAL" clId="{2A7AF858-B00B-400F-B0B2-0057DF4FB3C4}" dt="2020-03-18T00:51:04.327" v="1681" actId="27636"/>
          <ac:spMkLst>
            <pc:docMk/>
            <pc:sldMk cId="2454851814" sldId="2313"/>
            <ac:spMk id="4" creationId="{00000000-0000-0000-0000-000000000000}"/>
          </ac:spMkLst>
        </pc:spChg>
      </pc:sldChg>
      <pc:sldChg chg="modSp add del mod">
        <pc:chgData name="Alicia Forsythe" userId="fa655dbb-ff3c-4c86-8b4b-19aead9093e9" providerId="ADAL" clId="{2A7AF858-B00B-400F-B0B2-0057DF4FB3C4}" dt="2020-03-18T00:50:42.674" v="1671"/>
        <pc:sldMkLst>
          <pc:docMk/>
          <pc:sldMk cId="1211769162" sldId="2314"/>
        </pc:sldMkLst>
        <pc:spChg chg="mod">
          <ac:chgData name="Alicia Forsythe" userId="fa655dbb-ff3c-4c86-8b4b-19aead9093e9" providerId="ADAL" clId="{2A7AF858-B00B-400F-B0B2-0057DF4FB3C4}" dt="2020-03-18T00:50:35.069" v="1661" actId="20577"/>
          <ac:spMkLst>
            <pc:docMk/>
            <pc:sldMk cId="1211769162" sldId="2314"/>
            <ac:spMk id="3" creationId="{00000000-0000-0000-0000-000000000000}"/>
          </ac:spMkLst>
        </pc:spChg>
      </pc:sldChg>
    </pc:docChg>
  </pc:docChgLst>
  <pc:docChgLst>
    <pc:chgData name="Laurie Herson" userId="S::laurie.herson@sitesreservoirproject.onmicrosoft.com::8a375d61-9998-4a3a-b5cb-ceb9fc8bde87" providerId="AD" clId="Web-{8D79325F-461A-49F8-5372-E4572974FA60}"/>
    <pc:docChg chg="modSld">
      <pc:chgData name="Laurie Herson" userId="S::laurie.herson@sitesreservoirproject.onmicrosoft.com::8a375d61-9998-4a3a-b5cb-ceb9fc8bde87" providerId="AD" clId="Web-{8D79325F-461A-49F8-5372-E4572974FA60}" dt="2020-02-18T17:00:14.717" v="1"/>
      <pc:docMkLst>
        <pc:docMk/>
      </pc:docMkLst>
      <pc:sldChg chg="addSp delSp modSp">
        <pc:chgData name="Laurie Herson" userId="S::laurie.herson@sitesreservoirproject.onmicrosoft.com::8a375d61-9998-4a3a-b5cb-ceb9fc8bde87" providerId="AD" clId="Web-{8D79325F-461A-49F8-5372-E4572974FA60}" dt="2020-02-18T17:00:14.717" v="1"/>
        <pc:sldMkLst>
          <pc:docMk/>
          <pc:sldMk cId="268273281" sldId="2296"/>
        </pc:sldMkLst>
        <pc:picChg chg="add del mod">
          <ac:chgData name="Laurie Herson" userId="S::laurie.herson@sitesreservoirproject.onmicrosoft.com::8a375d61-9998-4a3a-b5cb-ceb9fc8bde87" providerId="AD" clId="Web-{8D79325F-461A-49F8-5372-E4572974FA60}" dt="2020-02-18T17:00:14.717" v="1"/>
          <ac:picMkLst>
            <pc:docMk/>
            <pc:sldMk cId="268273281" sldId="2296"/>
            <ac:picMk id="4" creationId="{F1CB71E3-679E-4CD7-875C-FCD486F30984}"/>
          </ac:picMkLst>
        </pc:picChg>
      </pc:sldChg>
    </pc:docChg>
  </pc:docChgLst>
  <pc:docChgLst>
    <pc:chgData name="Monique Briard" userId="S::monique.briard@sitesreservoirproject.onmicrosoft.com::b002a124-6652-4ecd-b9c8-b0b6e36c7c86" providerId="AD" clId="Web-{1CFDCB29-F72B-454D-D7FB-90C264470178}"/>
    <pc:docChg chg="modSld">
      <pc:chgData name="Monique Briard" userId="S::monique.briard@sitesreservoirproject.onmicrosoft.com::b002a124-6652-4ecd-b9c8-b0b6e36c7c86" providerId="AD" clId="Web-{1CFDCB29-F72B-454D-D7FB-90C264470178}" dt="2020-02-14T21:08:09.178" v="42" actId="20577"/>
      <pc:docMkLst>
        <pc:docMk/>
      </pc:docMkLst>
      <pc:sldChg chg="modSp">
        <pc:chgData name="Monique Briard" userId="S::monique.briard@sitesreservoirproject.onmicrosoft.com::b002a124-6652-4ecd-b9c8-b0b6e36c7c86" providerId="AD" clId="Web-{1CFDCB29-F72B-454D-D7FB-90C264470178}" dt="2020-02-14T21:06:18.991" v="3" actId="20577"/>
        <pc:sldMkLst>
          <pc:docMk/>
          <pc:sldMk cId="3967666396" sldId="2264"/>
        </pc:sldMkLst>
        <pc:spChg chg="mod">
          <ac:chgData name="Monique Briard" userId="S::monique.briard@sitesreservoirproject.onmicrosoft.com::b002a124-6652-4ecd-b9c8-b0b6e36c7c86" providerId="AD" clId="Web-{1CFDCB29-F72B-454D-D7FB-90C264470178}" dt="2020-02-14T21:06:18.991" v="3" actId="20577"/>
          <ac:spMkLst>
            <pc:docMk/>
            <pc:sldMk cId="3967666396" sldId="2264"/>
            <ac:spMk id="5" creationId="{00000000-0000-0000-0000-000000000000}"/>
          </ac:spMkLst>
        </pc:spChg>
      </pc:sldChg>
      <pc:sldChg chg="modSp">
        <pc:chgData name="Monique Briard" userId="S::monique.briard@sitesreservoirproject.onmicrosoft.com::b002a124-6652-4ecd-b9c8-b0b6e36c7c86" providerId="AD" clId="Web-{1CFDCB29-F72B-454D-D7FB-90C264470178}" dt="2020-02-14T21:08:09.178" v="41" actId="20577"/>
        <pc:sldMkLst>
          <pc:docMk/>
          <pc:sldMk cId="3267042176" sldId="2288"/>
        </pc:sldMkLst>
        <pc:spChg chg="mod">
          <ac:chgData name="Monique Briard" userId="S::monique.briard@sitesreservoirproject.onmicrosoft.com::b002a124-6652-4ecd-b9c8-b0b6e36c7c86" providerId="AD" clId="Web-{1CFDCB29-F72B-454D-D7FB-90C264470178}" dt="2020-02-14T21:08:09.178" v="41" actId="20577"/>
          <ac:spMkLst>
            <pc:docMk/>
            <pc:sldMk cId="3267042176" sldId="2288"/>
            <ac:spMk id="5" creationId="{00000000-0000-0000-0000-000000000000}"/>
          </ac:spMkLst>
        </pc:spChg>
      </pc:sldChg>
    </pc:docChg>
  </pc:docChgLst>
  <pc:docChgLst>
    <pc:chgData name="Erin Heydinger" userId="b74d7404-3cca-4a33-b6d1-fefb002b74b1" providerId="ADAL" clId="{03065970-70CD-453C-97CA-CD46BDBE5619}"/>
    <pc:docChg chg="undo custSel modSld">
      <pc:chgData name="Erin Heydinger" userId="b74d7404-3cca-4a33-b6d1-fefb002b74b1" providerId="ADAL" clId="{03065970-70CD-453C-97CA-CD46BDBE5619}" dt="2020-01-29T15:49:20.988" v="17" actId="20577"/>
      <pc:docMkLst>
        <pc:docMk/>
      </pc:docMkLst>
      <pc:sldChg chg="modSp">
        <pc:chgData name="Erin Heydinger" userId="b74d7404-3cca-4a33-b6d1-fefb002b74b1" providerId="ADAL" clId="{03065970-70CD-453C-97CA-CD46BDBE5619}" dt="2020-01-29T15:49:04.998" v="15" actId="20577"/>
        <pc:sldMkLst>
          <pc:docMk/>
          <pc:sldMk cId="1537525839" sldId="2257"/>
        </pc:sldMkLst>
        <pc:spChg chg="mod">
          <ac:chgData name="Erin Heydinger" userId="b74d7404-3cca-4a33-b6d1-fefb002b74b1" providerId="ADAL" clId="{03065970-70CD-453C-97CA-CD46BDBE5619}" dt="2020-01-29T15:49:04.998" v="15" actId="20577"/>
          <ac:spMkLst>
            <pc:docMk/>
            <pc:sldMk cId="1537525839" sldId="2257"/>
            <ac:spMk id="5" creationId="{00000000-0000-0000-0000-000000000000}"/>
          </ac:spMkLst>
        </pc:spChg>
      </pc:sldChg>
      <pc:sldChg chg="addSp delSp modSp addCm">
        <pc:chgData name="Erin Heydinger" userId="b74d7404-3cca-4a33-b6d1-fefb002b74b1" providerId="ADAL" clId="{03065970-70CD-453C-97CA-CD46BDBE5619}" dt="2020-01-29T15:46:13.758" v="11" actId="1076"/>
        <pc:sldMkLst>
          <pc:docMk/>
          <pc:sldMk cId="3197961004" sldId="2272"/>
        </pc:sldMkLst>
        <pc:spChg chg="mod">
          <ac:chgData name="Erin Heydinger" userId="b74d7404-3cca-4a33-b6d1-fefb002b74b1" providerId="ADAL" clId="{03065970-70CD-453C-97CA-CD46BDBE5619}" dt="2020-01-29T15:44:49.615" v="2" actId="404"/>
          <ac:spMkLst>
            <pc:docMk/>
            <pc:sldMk cId="3197961004" sldId="2272"/>
            <ac:spMk id="5" creationId="{00000000-0000-0000-0000-000000000000}"/>
          </ac:spMkLst>
        </pc:spChg>
        <pc:picChg chg="add del mod">
          <ac:chgData name="Erin Heydinger" userId="b74d7404-3cca-4a33-b6d1-fefb002b74b1" providerId="ADAL" clId="{03065970-70CD-453C-97CA-CD46BDBE5619}" dt="2020-01-29T15:45:23.878" v="8" actId="478"/>
          <ac:picMkLst>
            <pc:docMk/>
            <pc:sldMk cId="3197961004" sldId="2272"/>
            <ac:picMk id="4" creationId="{089D9104-362C-4AB6-B384-9B7CF4C1E696}"/>
          </ac:picMkLst>
        </pc:picChg>
        <pc:picChg chg="add mod">
          <ac:chgData name="Erin Heydinger" userId="b74d7404-3cca-4a33-b6d1-fefb002b74b1" providerId="ADAL" clId="{03065970-70CD-453C-97CA-CD46BDBE5619}" dt="2020-01-29T15:46:13.758" v="11" actId="1076"/>
          <ac:picMkLst>
            <pc:docMk/>
            <pc:sldMk cId="3197961004" sldId="2272"/>
            <ac:picMk id="6" creationId="{F528739A-2085-43A9-B0FB-8AC72C440483}"/>
          </ac:picMkLst>
        </pc:picChg>
      </pc:sldChg>
      <pc:sldChg chg="modSp">
        <pc:chgData name="Erin Heydinger" userId="b74d7404-3cca-4a33-b6d1-fefb002b74b1" providerId="ADAL" clId="{03065970-70CD-453C-97CA-CD46BDBE5619}" dt="2020-01-29T15:49:20.988" v="17" actId="20577"/>
        <pc:sldMkLst>
          <pc:docMk/>
          <pc:sldMk cId="3337908813" sldId="2276"/>
        </pc:sldMkLst>
        <pc:spChg chg="mod">
          <ac:chgData name="Erin Heydinger" userId="b74d7404-3cca-4a33-b6d1-fefb002b74b1" providerId="ADAL" clId="{03065970-70CD-453C-97CA-CD46BDBE5619}" dt="2020-01-29T15:49:20.988" v="17" actId="20577"/>
          <ac:spMkLst>
            <pc:docMk/>
            <pc:sldMk cId="3337908813" sldId="227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17AD166-A2D5-4AAB-A45E-F2E63E5C57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F345D5-E9D6-4378-BD79-0E6FDFFC71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6392D41-23B9-4C28-940F-7EB717B89526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18D041-7437-4CBD-9AE3-52205FC6C3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/>
              <a:t>Draft - Predecisional Working Document - For Discussion Purposes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E385C3-A23F-46FB-B7BC-F8762CCFA5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1F4C73F-1943-42E9-AFAF-223B1E160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3790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246233" cy="490425"/>
          </a:xfrm>
          <a:prstGeom prst="rect">
            <a:avLst/>
          </a:prstGeom>
        </p:spPr>
        <p:txBody>
          <a:bodyPr vert="horz" lIns="98625" tIns="49314" rIns="98625" bIns="49314" rtlCol="0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43341" y="1"/>
            <a:ext cx="3246233" cy="490425"/>
          </a:xfrm>
          <a:prstGeom prst="rect">
            <a:avLst/>
          </a:prstGeom>
        </p:spPr>
        <p:txBody>
          <a:bodyPr vert="horz" lIns="98625" tIns="49314" rIns="98625" bIns="49314" rtlCol="0"/>
          <a:lstStyle>
            <a:lvl1pPr algn="r">
              <a:defRPr sz="1400"/>
            </a:lvl1pPr>
          </a:lstStyle>
          <a:p>
            <a:fld id="{645469B5-C819-4899-9035-6402935A3499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46225" y="1222375"/>
            <a:ext cx="4398963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625" tIns="49314" rIns="98625" bIns="493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49131" y="4704006"/>
            <a:ext cx="5993045" cy="3848732"/>
          </a:xfrm>
          <a:prstGeom prst="rect">
            <a:avLst/>
          </a:prstGeom>
        </p:spPr>
        <p:txBody>
          <a:bodyPr vert="horz" lIns="98625" tIns="49314" rIns="98625" bIns="493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4131"/>
            <a:ext cx="3246233" cy="490424"/>
          </a:xfrm>
          <a:prstGeom prst="rect">
            <a:avLst/>
          </a:prstGeom>
        </p:spPr>
        <p:txBody>
          <a:bodyPr vert="horz" lIns="98625" tIns="49314" rIns="98625" bIns="49314" rtlCol="0" anchor="b"/>
          <a:lstStyle>
            <a:lvl1pPr algn="l">
              <a:defRPr sz="1400"/>
            </a:lvl1pPr>
          </a:lstStyle>
          <a:p>
            <a:r>
              <a:rPr lang="en-US" dirty="0"/>
              <a:t>Draft - Predecisional Working Document - For Discussion Purposes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43341" y="9284131"/>
            <a:ext cx="3246233" cy="490424"/>
          </a:xfrm>
          <a:prstGeom prst="rect">
            <a:avLst/>
          </a:prstGeom>
        </p:spPr>
        <p:txBody>
          <a:bodyPr vert="horz" lIns="98625" tIns="49314" rIns="98625" bIns="49314" rtlCol="0" anchor="b"/>
          <a:lstStyle>
            <a:lvl1pPr algn="r">
              <a:defRPr sz="1400"/>
            </a:lvl1pPr>
          </a:lstStyle>
          <a:p>
            <a:fld id="{9C181ED3-D7BA-4578-B448-6CFB412FE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8137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81ED3-D7BA-4578-B448-6CFB412FE081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9BEA87-742A-4E9D-A0F6-5135F3DE41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Draft - Predecisional Working Document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33826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Speaker: Ali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81ED3-D7BA-4578-B448-6CFB412FE081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1DF71E-27F6-4A6E-BE2B-CD1416DB83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Draft - Predecisional Working Document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580676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Draft - Predecisional Working Document - For Discussion Purposes Only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181ED3-D7BA-4578-B448-6CFB412FE08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0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 city: 3,000 CFS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RB Pumping Plant 2,000 cfs up to 2,500 cfs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require installation of two additional 250-cfs vertical axial-flow pumps into existing concrete pump bays at the RBD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pumping plant.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81ED3-D7BA-4578-B448-6CFB412FE08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0189B8-BF5A-4CE1-BD5B-7523DF4235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Draft - Predecisional Working Document -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435033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Draft - Predecisional Working Document - For Discussion Purposes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181ED3-D7BA-4578-B448-6CFB412FE0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14309" y="0"/>
            <a:ext cx="12282311" cy="690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83548" y="5638186"/>
            <a:ext cx="1767380" cy="51613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880110" y="2171135"/>
            <a:ext cx="7383780" cy="1338828"/>
          </a:xfrm>
        </p:spPr>
        <p:txBody>
          <a:bodyPr wrap="square" lIns="91440" anchor="b">
            <a:spAutoFit/>
          </a:bodyPr>
          <a:lstStyle>
            <a:lvl1pPr algn="ctr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80110" y="3602038"/>
            <a:ext cx="738378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483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198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rgbClr val="226379"/>
                </a:solidFill>
              </a:defRPr>
            </a:lvl1pPr>
          </a:lstStyle>
          <a:p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5748" y="6356357"/>
            <a:ext cx="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rgbClr val="226379"/>
                </a:solidFill>
              </a:defRPr>
            </a:lvl1pPr>
          </a:lstStyle>
          <a:p>
            <a:fld id="{C70BBDED-7443-A343-AD09-28D8B10B9D7F}" type="slidenum">
              <a:rPr lang="en-US" b="1" smtClean="0">
                <a:latin typeface="Montserrat" charset="0"/>
                <a:ea typeface="Montserrat" charset="0"/>
                <a:cs typeface="Montserrat" charset="0"/>
              </a:rPr>
              <a:pPr/>
              <a:t>‹#›</a:t>
            </a:fld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7856997" y="3242932"/>
            <a:ext cx="925966" cy="296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2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Preliminary Draft – Subject to Change – Not for Public Distribution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0DFAD043-CBB6-9F48-B664-3092EDD155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92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Preliminary Draft – Subject to Change – Not for Public Distribution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0DFAD043-CBB6-9F48-B664-3092EDD155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55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EB26A9-3C5D-4C27-8017-E31E286B7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7550A1-918E-4C5A-A040-7CE45AF44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4BF423-0859-4E3E-92F2-F2D7E848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7A5333-A1F0-4235-9FB9-C75A18A2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Preliminary Draft – Subject to Change – Not for Public Distribution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24ACE2-A3B4-448B-9F91-D77965F5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383C-B657-4785-B57B-AE252ADAD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1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EC829E-8D08-4C10-B77A-225A204D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833419-EAFB-45A0-B568-E5166EF26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917F88-2275-4EDA-8341-163740CB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4BDA5D-5EB5-4E78-919F-E41BA913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Preliminary Draft – Subject to Change – Not for Public Distribution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D04634-7750-4EEF-9352-110962CF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383C-B657-4785-B57B-AE252ADAD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26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F8D144-C288-4BFE-9D06-BB714D40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EE2DDAE-F502-4F8D-8520-56AF3DF94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5AAC91-07FB-4117-BB79-18CA8E13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Preliminary Draft – Subject to Change – Not for Public Distribution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7B52648-1204-4AAA-9CF1-78CF0461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383C-B657-4785-B57B-AE252ADAD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3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57275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en-US"/>
              <a:t>|  </a:t>
            </a:r>
            <a:fld id="{EDA7DEF2-BDC6-4FAB-98BA-97832AA3BC3F}" type="datetime1">
              <a:rPr lang="en-US" smtClean="0"/>
              <a:t>10/28/2020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422910" cy="365125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fld id="{0DFAD043-CBB6-9F48-B664-3092EDD155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9841" y="273686"/>
            <a:ext cx="7886700" cy="953313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7495232" y="3207656"/>
            <a:ext cx="1159706" cy="2793149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5798" y="1732636"/>
            <a:ext cx="7023735" cy="4096664"/>
          </a:xfrm>
        </p:spPr>
        <p:txBody>
          <a:bodyPr>
            <a:normAutofit/>
          </a:bodyPr>
          <a:lstStyle>
            <a:lvl1pPr marL="0" indent="0" algn="l">
              <a:buNone/>
              <a:defRPr sz="21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49886" y="6172312"/>
            <a:ext cx="1665363" cy="4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0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48" y="-116000"/>
            <a:ext cx="9298062" cy="5230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>
            <a:normAutofit/>
          </a:bodyPr>
          <a:lstStyle>
            <a:lvl1pPr>
              <a:defRPr sz="405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62482"/>
            <a:ext cx="9144000" cy="2295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72663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9886" y="6172318"/>
            <a:ext cx="1665363" cy="486345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5122127" y="348940"/>
            <a:ext cx="3388461" cy="405447"/>
          </a:xfrm>
        </p:spPr>
        <p:txBody>
          <a:bodyPr>
            <a:normAutofit/>
          </a:bodyPr>
          <a:lstStyle>
            <a:lvl1pPr marL="0" indent="0" algn="r">
              <a:buNone/>
              <a:defRPr sz="1351" b="1" i="0" cap="all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516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48" y="-116000"/>
            <a:ext cx="9298062" cy="5230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>
            <a:normAutofit/>
          </a:bodyPr>
          <a:lstStyle>
            <a:lvl1pPr>
              <a:defRPr sz="405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60008" y="4562482"/>
            <a:ext cx="9204008" cy="2295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72663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5134928" y="348940"/>
            <a:ext cx="3375660" cy="405447"/>
          </a:xfrm>
        </p:spPr>
        <p:txBody>
          <a:bodyPr>
            <a:normAutofit/>
          </a:bodyPr>
          <a:lstStyle>
            <a:lvl1pPr marL="0" indent="0" algn="r">
              <a:buNone/>
              <a:defRPr sz="1351" b="1" i="0" cap="all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08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28650" y="1318439"/>
            <a:ext cx="7886700" cy="49013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7296928" y="3563490"/>
            <a:ext cx="1021832" cy="2461079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198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5748" y="6356357"/>
            <a:ext cx="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C70BBDED-7443-A343-AD09-28D8B10B9D7F}" type="slidenum">
              <a:rPr lang="en-US" b="1" smtClean="0">
                <a:latin typeface="Montserrat" charset="0"/>
                <a:ea typeface="Montserrat" charset="0"/>
                <a:cs typeface="Montserrat" charset="0"/>
              </a:rPr>
              <a:pPr/>
              <a:t>‹#›</a:t>
            </a:fld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29841" y="263532"/>
            <a:ext cx="7886700" cy="953313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060133" y="1732636"/>
            <a:ext cx="7023735" cy="4096664"/>
          </a:xfrm>
        </p:spPr>
        <p:txBody>
          <a:bodyPr>
            <a:normAutofit/>
          </a:bodyPr>
          <a:lstStyle>
            <a:lvl1pPr marL="0" indent="0" algn="l">
              <a:buNone/>
              <a:defRPr sz="2100" baseline="0">
                <a:solidFill>
                  <a:schemeClr val="tx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4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1258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1258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57275" y="63563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7"/>
            <a:ext cx="422910" cy="365125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fld id="{0DFAD043-CBB6-9F48-B664-3092EDD155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9841" y="273692"/>
            <a:ext cx="7886700" cy="953313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890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57275" y="63563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7"/>
            <a:ext cx="422910" cy="365125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fld id="{0DFAD043-CBB6-9F48-B664-3092EDD155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9841" y="273692"/>
            <a:ext cx="7886700" cy="953313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7495234" y="3207662"/>
            <a:ext cx="1159706" cy="2793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49886" y="6172318"/>
            <a:ext cx="1665363" cy="4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7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BBDED-7443-A343-AD09-28D8B10B9D7F}" type="slidenum">
              <a:rPr lang="en-US" b="1" smtClean="0">
                <a:latin typeface="Montserrat" charset="0"/>
                <a:ea typeface="Montserrat" charset="0"/>
                <a:cs typeface="Montserrat" charset="0"/>
              </a:rPr>
              <a:pPr/>
              <a:t>‹#›</a:t>
            </a:fld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9841" y="273692"/>
            <a:ext cx="7886700" cy="953313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089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kern="1000" spc="-75" baseline="0">
                <a:solidFill>
                  <a:srgbClr val="22637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b="0" i="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b="0" i="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b="0" i="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b="0" i="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7275" y="63563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7"/>
            <a:ext cx="422910" cy="365125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fld id="{0DFAD043-CBB6-9F48-B664-3092EDD155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7454088" y="3242932"/>
            <a:ext cx="925966" cy="296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1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0845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845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57275" y="63563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7"/>
            <a:ext cx="422910" cy="365125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fld id="{0DFAD043-CBB6-9F48-B664-3092EDD155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006475"/>
          </a:xfrm>
        </p:spPr>
        <p:txBody>
          <a:bodyPr/>
          <a:lstStyle>
            <a:lvl1pPr>
              <a:defRPr kern="1000" spc="-75" baseline="0">
                <a:solidFill>
                  <a:srgbClr val="22637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431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8830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198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rgbClr val="226379"/>
                </a:solidFill>
              </a:defRPr>
            </a:lvl1pPr>
          </a:lstStyle>
          <a:p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5748" y="6356357"/>
            <a:ext cx="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rgbClr val="226379"/>
                </a:solidFill>
              </a:defRPr>
            </a:lvl1pPr>
          </a:lstStyle>
          <a:p>
            <a:fld id="{C70BBDED-7443-A343-AD09-28D8B10B9D7F}" type="slidenum">
              <a:rPr lang="en-US" b="1" smtClean="0">
                <a:latin typeface="Montserrat" charset="0"/>
                <a:ea typeface="Montserrat" charset="0"/>
                <a:cs typeface="Montserrat" charset="0"/>
              </a:rPr>
              <a:pPr/>
              <a:t>‹#›</a:t>
            </a:fld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hf sldNum="0"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000" b="1" i="0" kern="1200" spc="-75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9904" y="1812053"/>
            <a:ext cx="9253904" cy="3333220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Sites Project </a:t>
            </a:r>
            <a:r>
              <a:rPr lang="en-US" sz="3600" dirty="0" smtClean="0">
                <a:latin typeface="+mn-lt"/>
              </a:rPr>
              <a:t>Terrestrial 2020 Kickoff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n-US" sz="3600" dirty="0" smtClean="0">
                <a:latin typeface="+mn-lt"/>
              </a:rPr>
              <a:t>October </a:t>
            </a:r>
            <a:r>
              <a:rPr lang="en-US" sz="3600" dirty="0" smtClean="0">
                <a:latin typeface="+mn-lt"/>
              </a:rPr>
              <a:t>28, </a:t>
            </a:r>
            <a:r>
              <a:rPr lang="en-US" sz="3600" dirty="0" smtClean="0">
                <a:latin typeface="+mn-lt"/>
              </a:rPr>
              <a:t>2020</a:t>
            </a:r>
            <a:r>
              <a:rPr lang="en-US" baseline="30000" dirty="0">
                <a:latin typeface="Montserrat" panose="02000505000000020004" pitchFamily="2" charset="0"/>
              </a:rPr>
              <a:t/>
            </a:r>
            <a:br>
              <a:rPr lang="en-US" baseline="30000" dirty="0">
                <a:latin typeface="Montserrat" panose="02000505000000020004" pitchFamily="2" charset="0"/>
              </a:rPr>
            </a:br>
            <a:r>
              <a:rPr lang="en-US" dirty="0">
                <a:latin typeface="Montserrat" panose="02000505000000020004" pitchFamily="2" charset="0"/>
              </a:rPr>
              <a:t/>
            </a:r>
            <a:br>
              <a:rPr lang="en-US" dirty="0">
                <a:latin typeface="Montserrat" panose="02000505000000020004" pitchFamily="2" charset="0"/>
              </a:rPr>
            </a:br>
            <a:endParaRPr lang="en-US" dirty="0">
              <a:latin typeface="Montserrat" panose="02000505000000020004" pitchFamily="2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CED9255A-03EE-4236-B8FE-081B1623867F}"/>
              </a:ext>
            </a:extLst>
          </p:cNvPr>
          <p:cNvSpPr txBox="1">
            <a:spLocks/>
          </p:cNvSpPr>
          <p:nvPr/>
        </p:nvSpPr>
        <p:spPr>
          <a:xfrm>
            <a:off x="8492247" y="6555934"/>
            <a:ext cx="5728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C70BBDED-7443-A343-AD09-28D8B10B9D7F}" type="slidenum">
              <a:rPr lang="en-US"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pPr algn="r">
                <a:defRPr/>
              </a:pPr>
              <a:t>1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106A795C-0E4C-41C6-B142-039DD376F933}"/>
              </a:ext>
            </a:extLst>
          </p:cNvPr>
          <p:cNvSpPr txBox="1">
            <a:spLocks/>
          </p:cNvSpPr>
          <p:nvPr/>
        </p:nvSpPr>
        <p:spPr>
          <a:xfrm>
            <a:off x="1719787" y="6545028"/>
            <a:ext cx="5931772" cy="2558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rgbClr val="F8F8F8"/>
                </a:solidFill>
              </a:rPr>
              <a:t>Preliminary Draft – Subject to Change – Not for Public Distribution</a:t>
            </a:r>
            <a:endParaRPr lang="en-US" sz="12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Update Meeting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Objectives of Meeting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8024A4BF-F939-4968-AD77-25607E204B90}"/>
              </a:ext>
            </a:extLst>
          </p:cNvPr>
          <p:cNvSpPr txBox="1">
            <a:spLocks/>
          </p:cNvSpPr>
          <p:nvPr/>
        </p:nvSpPr>
        <p:spPr>
          <a:xfrm>
            <a:off x="247086" y="6545028"/>
            <a:ext cx="5931772" cy="2558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/>
              <a:t>Preliminary Draft – Subject to Change – Not for Public Distribution</a:t>
            </a:r>
            <a:endParaRPr lang="en-US" sz="10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841" y="2030469"/>
            <a:ext cx="8102679" cy="4016001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marL="514350" indent="-514350">
              <a:spcAft>
                <a:spcPts val="800"/>
              </a:spcAft>
              <a:buFont typeface="+mj-lt"/>
              <a:buAutoNum type="arabicPeriod"/>
            </a:pPr>
            <a:r>
              <a:rPr lang="en-US" sz="2600" dirty="0" smtClean="0"/>
              <a:t>Provide general </a:t>
            </a:r>
            <a:r>
              <a:rPr lang="en-US" sz="2600" dirty="0" smtClean="0"/>
              <a:t>project update </a:t>
            </a:r>
          </a:p>
          <a:p>
            <a:pPr marL="514350" indent="-514350">
              <a:spcAft>
                <a:spcPts val="800"/>
              </a:spcAft>
              <a:buFont typeface="+mj-lt"/>
              <a:buAutoNum type="arabicPeriod"/>
            </a:pPr>
            <a:r>
              <a:rPr lang="en-US" sz="2600" dirty="0" smtClean="0"/>
              <a:t>Discuss </a:t>
            </a:r>
            <a:r>
              <a:rPr lang="en-US" sz="2600" dirty="0" smtClean="0"/>
              <a:t>previous coordination efforts</a:t>
            </a:r>
          </a:p>
          <a:p>
            <a:pPr marL="514350" indent="-514350">
              <a:spcAft>
                <a:spcPts val="800"/>
              </a:spcAft>
              <a:buFont typeface="+mj-lt"/>
              <a:buAutoNum type="arabicPeriod"/>
            </a:pPr>
            <a:r>
              <a:rPr lang="en-US" sz="2600" dirty="0" smtClean="0"/>
              <a:t>Finalize species list</a:t>
            </a:r>
          </a:p>
          <a:p>
            <a:pPr marL="514350" indent="-514350">
              <a:spcAft>
                <a:spcPts val="800"/>
              </a:spcAft>
              <a:buFont typeface="+mj-lt"/>
              <a:buAutoNum type="arabicPeriod"/>
            </a:pPr>
            <a:r>
              <a:rPr lang="en-US" sz="2600" dirty="0" smtClean="0"/>
              <a:t>Review habitat models</a:t>
            </a:r>
          </a:p>
          <a:p>
            <a:pPr marL="514350" indent="-514350">
              <a:spcAft>
                <a:spcPts val="800"/>
              </a:spcAft>
              <a:buFont typeface="+mj-lt"/>
              <a:buAutoNum type="arabicPeriod"/>
            </a:pPr>
            <a:r>
              <a:rPr lang="en-US" sz="2600" dirty="0" smtClean="0"/>
              <a:t>Discuss 2081 approach </a:t>
            </a:r>
            <a:endParaRPr lang="en-US" sz="2600" dirty="0" smtClean="0"/>
          </a:p>
          <a:p>
            <a:pPr marL="514350" indent="-5143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514350" indent="-5143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5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AAF3C54-8259-4495-AB4A-F6EC1D03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Project Description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5BD462-A929-451D-96E0-3DD482211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D58C94A-DD07-4342-A5D8-099EA648E2C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F159EA-D6E0-4144-ACA1-93218E765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325"/>
            <a:ext cx="9144000" cy="564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106" y="308026"/>
            <a:ext cx="8864600" cy="601133"/>
          </a:xfrm>
        </p:spPr>
        <p:txBody>
          <a:bodyPr anchor="t" anchorCtr="0">
            <a:noAutofit/>
          </a:bodyPr>
          <a:lstStyle/>
          <a:p>
            <a:r>
              <a:rPr lang="en-US" sz="3200" b="1" dirty="0" smtClean="0">
                <a:latin typeface="+mn-lt"/>
              </a:rPr>
              <a:t>2017 Project </a:t>
            </a:r>
            <a:r>
              <a:rPr lang="en-US" sz="3200" b="1" dirty="0">
                <a:latin typeface="+mn-lt"/>
              </a:rPr>
              <a:t>Facilities</a:t>
            </a: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ED9B2740-1D54-4380-9FEB-30C332D23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1207423"/>
            <a:ext cx="8864600" cy="56505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3B43E2-F7A7-4926-8148-9042376B767E}"/>
              </a:ext>
            </a:extLst>
          </p:cNvPr>
          <p:cNvSpPr txBox="1"/>
          <p:nvPr/>
        </p:nvSpPr>
        <p:spPr>
          <a:xfrm>
            <a:off x="2421472" y="6469956"/>
            <a:ext cx="4006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Draft, For Discussion Purposes Only,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328414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Major </a:t>
            </a:r>
            <a:r>
              <a:rPr lang="fr-FR" dirty="0" err="1" smtClean="0">
                <a:latin typeface="+mn-lt"/>
              </a:rPr>
              <a:t>Revisions</a:t>
            </a:r>
            <a:r>
              <a:rPr lang="fr-FR" dirty="0" smtClean="0">
                <a:latin typeface="+mn-lt"/>
              </a:rPr>
              <a:t> to Project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921" y="1531620"/>
            <a:ext cx="8592540" cy="4932927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B6B7A"/>
                </a:solidFill>
              </a:rPr>
              <a:t>Reservoir </a:t>
            </a:r>
            <a:r>
              <a:rPr lang="en-US" sz="2800" dirty="0">
                <a:solidFill>
                  <a:srgbClr val="3B6B7A"/>
                </a:solidFill>
              </a:rPr>
              <a:t>size </a:t>
            </a:r>
            <a:r>
              <a:rPr lang="en-US" sz="2800" dirty="0" smtClean="0">
                <a:solidFill>
                  <a:srgbClr val="3B6B7A"/>
                </a:solidFill>
              </a:rPr>
              <a:t>reduced </a:t>
            </a:r>
            <a:r>
              <a:rPr lang="en-US" sz="2800" dirty="0">
                <a:solidFill>
                  <a:srgbClr val="3B6B7A"/>
                </a:solidFill>
              </a:rPr>
              <a:t>from 1.8 to </a:t>
            </a:r>
            <a:r>
              <a:rPr lang="en-US" sz="2800" dirty="0" smtClean="0">
                <a:solidFill>
                  <a:srgbClr val="3B6B7A"/>
                </a:solidFill>
              </a:rPr>
              <a:t>1.5 MAF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3B6B7A"/>
                </a:solidFill>
              </a:rPr>
              <a:t>No Delevan </a:t>
            </a:r>
            <a:r>
              <a:rPr lang="en-US" sz="2600" dirty="0">
                <a:solidFill>
                  <a:srgbClr val="3B6B7A"/>
                </a:solidFill>
              </a:rPr>
              <a:t>diversion, pipeline </a:t>
            </a:r>
            <a:r>
              <a:rPr lang="en-US" sz="2600" dirty="0" smtClean="0">
                <a:solidFill>
                  <a:srgbClr val="3B6B7A"/>
                </a:solidFill>
              </a:rPr>
              <a:t>or outfall</a:t>
            </a:r>
          </a:p>
          <a:p>
            <a:pPr marL="914400" lvl="1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3B6B7A"/>
                </a:solidFill>
              </a:rPr>
              <a:t>Utilize </a:t>
            </a:r>
            <a:r>
              <a:rPr lang="en-US" sz="2600" dirty="0">
                <a:solidFill>
                  <a:srgbClr val="3B6B7A"/>
                </a:solidFill>
              </a:rPr>
              <a:t>existing </a:t>
            </a:r>
            <a:r>
              <a:rPr lang="en-US" sz="2600" dirty="0" smtClean="0">
                <a:solidFill>
                  <a:srgbClr val="3B6B7A"/>
                </a:solidFill>
              </a:rPr>
              <a:t>at Red Bluff and Hamilton City pumping plants</a:t>
            </a:r>
          </a:p>
          <a:p>
            <a:pPr marL="914400" lvl="1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3B6B7A"/>
                </a:solidFill>
              </a:rPr>
              <a:t>Releases to T-C Canal to the CBD</a:t>
            </a:r>
          </a:p>
          <a:p>
            <a:pPr marL="914400" lvl="1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3B6B7A"/>
                </a:solidFill>
              </a:rPr>
              <a:t>New 1,000 cfs </a:t>
            </a:r>
            <a:r>
              <a:rPr lang="en-US" sz="2600" dirty="0" smtClean="0">
                <a:solidFill>
                  <a:srgbClr val="3B6B7A"/>
                </a:solidFill>
              </a:rPr>
              <a:t>pipeline near </a:t>
            </a:r>
            <a:r>
              <a:rPr lang="en-US" sz="2600" dirty="0" smtClean="0">
                <a:solidFill>
                  <a:srgbClr val="3B6B7A"/>
                </a:solidFill>
              </a:rPr>
              <a:t>Dunnigan</a:t>
            </a:r>
          </a:p>
          <a:p>
            <a:pPr marL="914400" lvl="1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B6B7A"/>
                </a:solidFill>
              </a:rPr>
              <a:t>Alternative 2: </a:t>
            </a:r>
            <a:r>
              <a:rPr lang="en-US" sz="2600" dirty="0" smtClean="0">
                <a:solidFill>
                  <a:srgbClr val="3B6B7A"/>
                </a:solidFill>
              </a:rPr>
              <a:t>new </a:t>
            </a:r>
            <a:r>
              <a:rPr lang="en-US" sz="2600" dirty="0" smtClean="0">
                <a:solidFill>
                  <a:srgbClr val="3B6B7A"/>
                </a:solidFill>
              </a:rPr>
              <a:t>1,000 CFS </a:t>
            </a:r>
            <a:r>
              <a:rPr lang="en-US" sz="2600" dirty="0" smtClean="0">
                <a:solidFill>
                  <a:srgbClr val="3B6B7A"/>
                </a:solidFill>
              </a:rPr>
              <a:t>pipeline to Sac River and outfall </a:t>
            </a:r>
            <a:r>
              <a:rPr lang="en-US" sz="2600" dirty="0">
                <a:solidFill>
                  <a:srgbClr val="3B6B7A"/>
                </a:solidFill>
              </a:rPr>
              <a:t>near Tyndall </a:t>
            </a:r>
            <a:r>
              <a:rPr lang="en-US" sz="2600" dirty="0" smtClean="0">
                <a:solidFill>
                  <a:srgbClr val="3B6B7A"/>
                </a:solidFill>
              </a:rPr>
              <a:t>Landing and 1.3 MAF </a:t>
            </a:r>
            <a:endParaRPr lang="en-US" sz="2600" dirty="0" smtClean="0">
              <a:solidFill>
                <a:srgbClr val="3B6B7A"/>
              </a:solidFill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3B6B7A"/>
                </a:solidFill>
              </a:rPr>
              <a:t>Releases reduced </a:t>
            </a:r>
            <a:r>
              <a:rPr lang="en-US" sz="2600" dirty="0">
                <a:solidFill>
                  <a:srgbClr val="3B6B7A"/>
                </a:solidFill>
              </a:rPr>
              <a:t>from 1,500 to 1,000 </a:t>
            </a:r>
            <a:r>
              <a:rPr lang="en-US" sz="2600" dirty="0" smtClean="0">
                <a:solidFill>
                  <a:srgbClr val="3B6B7A"/>
                </a:solidFill>
              </a:rPr>
              <a:t>cfs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3B6B7A"/>
                </a:solidFill>
              </a:rPr>
              <a:t>Revised EIR/EIS</a:t>
            </a:r>
            <a:endParaRPr lang="en-US" sz="2600" dirty="0" smtClean="0">
              <a:solidFill>
                <a:srgbClr val="3B6B7A"/>
              </a:solidFill>
            </a:endParaRPr>
          </a:p>
          <a:p>
            <a:pPr>
              <a:spcAft>
                <a:spcPts val="800"/>
              </a:spcAft>
            </a:pPr>
            <a:endParaRPr lang="en-US" sz="2600" dirty="0" smtClean="0">
              <a:solidFill>
                <a:srgbClr val="3B6B7A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FB0778C6-22CD-4D3A-9F00-3BA399C563DD}"/>
              </a:ext>
            </a:extLst>
          </p:cNvPr>
          <p:cNvSpPr txBox="1">
            <a:spLocks/>
          </p:cNvSpPr>
          <p:nvPr/>
        </p:nvSpPr>
        <p:spPr>
          <a:xfrm>
            <a:off x="247086" y="6545028"/>
            <a:ext cx="5931772" cy="2558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/>
              <a:t>Preliminary Draft – Subject to Change – Not for Public Distribution</a:t>
            </a:r>
            <a:endParaRPr lang="en-US" sz="10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Revised </a:t>
            </a:r>
            <a:r>
              <a:rPr lang="en-US" dirty="0" smtClean="0"/>
              <a:t>Project: Alternative 1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8501"/>
            <a:ext cx="9144000" cy="59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Revised </a:t>
            </a:r>
            <a:r>
              <a:rPr lang="en-US" dirty="0" smtClean="0"/>
              <a:t>Project: Alternative </a:t>
            </a:r>
            <a:r>
              <a:rPr lang="en-US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121"/>
            <a:ext cx="9144000" cy="593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Project: Alternative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33" y="1410420"/>
            <a:ext cx="8613625" cy="512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92934"/>
      </p:ext>
    </p:extLst>
  </p:cSld>
  <p:clrMapOvr>
    <a:masterClrMapping/>
  </p:clrMapOvr>
</p:sld>
</file>

<file path=ppt/theme/theme1.xml><?xml version="1.0" encoding="utf-8"?>
<a:theme xmlns:a="http://schemas.openxmlformats.org/drawingml/2006/main" name="20_Office Theme">
  <a:themeElements>
    <a:clrScheme name="Sites">
      <a:dk1>
        <a:srgbClr val="3B6B7A"/>
      </a:dk1>
      <a:lt1>
        <a:srgbClr val="FFFFFF"/>
      </a:lt1>
      <a:dk2>
        <a:srgbClr val="274954"/>
      </a:dk2>
      <a:lt2>
        <a:srgbClr val="E7E6E6"/>
      </a:lt2>
      <a:accent1>
        <a:srgbClr val="017BBA"/>
      </a:accent1>
      <a:accent2>
        <a:srgbClr val="0065A1"/>
      </a:accent2>
      <a:accent3>
        <a:srgbClr val="A5A5A5"/>
      </a:accent3>
      <a:accent4>
        <a:srgbClr val="02773C"/>
      </a:accent4>
      <a:accent5>
        <a:srgbClr val="0B4D43"/>
      </a:accent5>
      <a:accent6>
        <a:srgbClr val="44A13E"/>
      </a:accent6>
      <a:hlink>
        <a:srgbClr val="017BBA"/>
      </a:hlink>
      <a:folHlink>
        <a:srgbClr val="0065A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2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tes_ppt_master-template_v1_standard-size.potx" id="{0442ABC5-2908-4671-831F-2417572BDD20}" vid="{3F319357-B9D5-4141-B507-BFFEA4A04A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9320a93-a9f0-4135-97e0-380ac3311a04">W2DYDCZSR3KP-599401305-18689</_dlc_DocId>
    <_dlc_DocIdUrl xmlns="d9320a93-a9f0-4135-97e0-380ac3311a04">
      <Url>https://sitesreservoirproject.sharepoint.com/EnvPlanning/_layouts/15/DocIdRedir.aspx?ID=W2DYDCZSR3KP-599401305-18689</Url>
      <Description>W2DYDCZSR3KP-599401305-18689</Description>
    </_dlc_DocIdUrl>
    <SharedWithUsers xmlns="d9320a93-a9f0-4135-97e0-380ac3311a04">
      <UserInfo>
        <DisplayName>Gregg Roy</DisplayName>
        <AccountId>231</AccountId>
        <AccountType/>
      </UserInfo>
    </SharedWithUsers>
    <lcf76f155ced4ddcb4097134ff3c332f xmlns="5b684c87-f0ae-43da-89ec-f872daee15c5">
      <Terms xmlns="http://schemas.microsoft.com/office/infopath/2007/PartnerControls"/>
    </lcf76f155ced4ddcb4097134ff3c332f>
    <TaxCatchAll xmlns="d9320a93-a9f0-4135-97e0-380ac3311a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C9F72D8CE3164E9E00598FF5FB7504" ma:contentTypeVersion="16" ma:contentTypeDescription="Create a new document." ma:contentTypeScope="" ma:versionID="ed6e46ea5ce0f3b3addca53e66f76780">
  <xsd:schema xmlns:xsd="http://www.w3.org/2001/XMLSchema" xmlns:xs="http://www.w3.org/2001/XMLSchema" xmlns:p="http://schemas.microsoft.com/office/2006/metadata/properties" xmlns:ns2="5b684c87-f0ae-43da-89ec-f872daee15c5" xmlns:ns3="d9320a93-a9f0-4135-97e0-380ac3311a04" targetNamespace="http://schemas.microsoft.com/office/2006/metadata/properties" ma:root="true" ma:fieldsID="161bd695c2c89c00e377405a4abdf06d" ns2:_="" ns3:_="">
    <xsd:import namespace="5b684c87-f0ae-43da-89ec-f872daee15c5"/>
    <xsd:import namespace="d9320a93-a9f0-4135-97e0-380ac3311a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84c87-f0ae-43da-89ec-f872daee15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cb67e9b-c4e4-4b3c-a037-e57c4b497c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20a93-a9f0-4135-97e0-380ac3311a04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8f92a911-49a9-4262-9015-a0e2183af27b}" ma:internalName="TaxCatchAll" ma:showField="CatchAllData" ma:web="d9320a93-a9f0-4135-97e0-380ac3311a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FC7ECE-6CFF-4AAE-AB5B-CBAD08F784D2}">
  <ds:schemaRefs>
    <ds:schemaRef ds:uri="http://purl.org/dc/terms/"/>
    <ds:schemaRef ds:uri="http://schemas.openxmlformats.org/package/2006/metadata/core-properties"/>
    <ds:schemaRef ds:uri="d9320a93-a9f0-4135-97e0-380ac3311a0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118597-65b5-4398-8033-28d70f3fee6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C0953EA-E6BC-4565-BE71-40EC0D53A8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5CBA74-E618-4FE6-A06D-82AC0EA727E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D99F37E-80C8-432A-9D10-32FEBE44BE5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4844</TotalTime>
  <Words>260</Words>
  <Application>Microsoft Office PowerPoint</Application>
  <PresentationFormat>On-screen Show (4:3)</PresentationFormat>
  <Paragraphs>42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Montserrat</vt:lpstr>
      <vt:lpstr>20_Office Theme</vt:lpstr>
      <vt:lpstr>Sites Project Terrestrial 2020 Kickoff  October 28, 2020  </vt:lpstr>
      <vt:lpstr>Objectives of Meeting</vt:lpstr>
      <vt:lpstr>Revised Project Description </vt:lpstr>
      <vt:lpstr>2017 Project Facilities</vt:lpstr>
      <vt:lpstr>Major Revisions to Project</vt:lpstr>
      <vt:lpstr>2020 Revised Project: Alternative 1 </vt:lpstr>
      <vt:lpstr>2020 Revised Project: Alternative 2 </vt:lpstr>
      <vt:lpstr>Revised Project: Alternative 1</vt:lpstr>
      <vt:lpstr>Questions? </vt:lpstr>
      <vt:lpstr>End of Update Meeting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Affordability</dc:title>
  <dc:creator>Jim Watson</dc:creator>
  <cp:lastModifiedBy>Spranza, John</cp:lastModifiedBy>
  <cp:revision>77</cp:revision>
  <cp:lastPrinted>2020-02-03T15:49:54Z</cp:lastPrinted>
  <dcterms:created xsi:type="dcterms:W3CDTF">2019-08-10T21:45:08Z</dcterms:created>
  <dcterms:modified xsi:type="dcterms:W3CDTF">2020-10-28T19:55:33Z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0x01010013C9F72D8CE3164E9E00598FF5FB7504</vt:lpwstr>
  </property>
  <property fmtid="{D5CDD505-2E9C-101B-9397-08002B2CF9AE}" pid="3" name="_dlc_DocIdItemGuid">
    <vt:lpwstr>bee6e74c-9e1b-46a6-a4ea-33dd14dd96ff</vt:lpwstr>
  </property>
</Properties>
</file>