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7" r:id="rId5"/>
  </p:sldMasterIdLst>
  <p:notesMasterIdLst>
    <p:notesMasterId r:id="rId33"/>
  </p:notesMasterIdLst>
  <p:handoutMasterIdLst>
    <p:handoutMasterId r:id="rId34"/>
  </p:handoutMasterIdLst>
  <p:sldIdLst>
    <p:sldId id="294" r:id="rId6"/>
    <p:sldId id="346" r:id="rId7"/>
    <p:sldId id="347" r:id="rId8"/>
    <p:sldId id="384" r:id="rId9"/>
    <p:sldId id="352" r:id="rId10"/>
    <p:sldId id="379" r:id="rId11"/>
    <p:sldId id="348" r:id="rId12"/>
    <p:sldId id="365" r:id="rId13"/>
    <p:sldId id="364" r:id="rId14"/>
    <p:sldId id="382" r:id="rId15"/>
    <p:sldId id="383" r:id="rId16"/>
    <p:sldId id="353" r:id="rId17"/>
    <p:sldId id="349" r:id="rId18"/>
    <p:sldId id="370" r:id="rId19"/>
    <p:sldId id="369" r:id="rId20"/>
    <p:sldId id="368" r:id="rId21"/>
    <p:sldId id="380" r:id="rId22"/>
    <p:sldId id="385" r:id="rId23"/>
    <p:sldId id="324" r:id="rId24"/>
    <p:sldId id="359" r:id="rId25"/>
    <p:sldId id="300" r:id="rId26"/>
    <p:sldId id="333" r:id="rId27"/>
    <p:sldId id="332" r:id="rId28"/>
    <p:sldId id="330" r:id="rId29"/>
    <p:sldId id="331" r:id="rId30"/>
    <p:sldId id="342" r:id="rId31"/>
    <p:sldId id="343" r:id="rId32"/>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0">
          <p15:clr>
            <a:srgbClr val="A4A3A4"/>
          </p15:clr>
        </p15:guide>
        <p15:guide id="6" pos="2880">
          <p15:clr>
            <a:srgbClr val="A4A3A4"/>
          </p15:clr>
        </p15:guide>
      </p15:sldGuideLst>
    </p:ext>
    <p:ext uri="{2D200454-40CA-4A62-9FC3-DE9A4176ACB9}">
      <p15:notesGuideLst xmlns:p15="http://schemas.microsoft.com/office/powerpoint/2012/main">
        <p15:guide id="1" orient="horz" pos="2956">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ia" initials="A" lastIdx="4" clrIdx="0">
    <p:extLst>
      <p:ext uri="{19B8F6BF-5375-455C-9EA6-DF929625EA0E}">
        <p15:presenceInfo xmlns:p15="http://schemas.microsoft.com/office/powerpoint/2012/main" userId="Ali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F8A"/>
    <a:srgbClr val="111111"/>
    <a:srgbClr val="76B043"/>
    <a:srgbClr val="43525A"/>
    <a:srgbClr val="EFEFED"/>
    <a:srgbClr val="909D93"/>
    <a:srgbClr val="C0CAC7"/>
    <a:srgbClr val="009ED1"/>
    <a:srgbClr val="F58220"/>
    <a:srgbClr val="332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DF2BA-5A34-4990-BFC1-58A4447858DC}" v="458" dt="2021-05-14T15:22:21.031"/>
    <p1510:client id="{A79BC527-75C5-BEBF-1C67-7F427E0F4735}" v="27" dt="2021-05-13T23:51:41.826"/>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userId="2cb20c42-13ee-49fc-89ad-30b140628195" providerId="ADAL" clId="{B4179949-6D28-42B6-99F2-D62D8B569F7E}"/>
    <pc:docChg chg="undo custSel mod addSld delSld modSld sldOrd">
      <pc:chgData name="John" userId="2cb20c42-13ee-49fc-89ad-30b140628195" providerId="ADAL" clId="{B4179949-6D28-42B6-99F2-D62D8B569F7E}" dt="2021-04-09T17:41:28.949" v="1787" actId="1076"/>
      <pc:docMkLst>
        <pc:docMk/>
      </pc:docMkLst>
      <pc:sldChg chg="addSp delSp modSp mod">
        <pc:chgData name="John" userId="2cb20c42-13ee-49fc-89ad-30b140628195" providerId="ADAL" clId="{B4179949-6D28-42B6-99F2-D62D8B569F7E}" dt="2021-04-07T22:03:16.407" v="444" actId="478"/>
        <pc:sldMkLst>
          <pc:docMk/>
          <pc:sldMk cId="160670053" sldId="294"/>
        </pc:sldMkLst>
        <pc:spChg chg="mod">
          <ac:chgData name="John" userId="2cb20c42-13ee-49fc-89ad-30b140628195" providerId="ADAL" clId="{B4179949-6D28-42B6-99F2-D62D8B569F7E}" dt="2021-04-06T22:46:18.799" v="418" actId="27636"/>
          <ac:spMkLst>
            <pc:docMk/>
            <pc:sldMk cId="160670053" sldId="294"/>
            <ac:spMk id="2" creationId="{00000000-0000-0000-0000-000000000000}"/>
          </ac:spMkLst>
        </pc:spChg>
        <pc:spChg chg="mod">
          <ac:chgData name="John" userId="2cb20c42-13ee-49fc-89ad-30b140628195" providerId="ADAL" clId="{B4179949-6D28-42B6-99F2-D62D8B569F7E}" dt="2021-04-06T22:45:58.070" v="414"/>
          <ac:spMkLst>
            <pc:docMk/>
            <pc:sldMk cId="160670053" sldId="294"/>
            <ac:spMk id="3" creationId="{00000000-0000-0000-0000-000000000000}"/>
          </ac:spMkLst>
        </pc:spChg>
        <pc:spChg chg="add mod">
          <ac:chgData name="John" userId="2cb20c42-13ee-49fc-89ad-30b140628195" providerId="ADAL" clId="{B4179949-6D28-42B6-99F2-D62D8B569F7E}" dt="2021-04-06T22:46:35.734" v="420" actId="1076"/>
          <ac:spMkLst>
            <pc:docMk/>
            <pc:sldMk cId="160670053" sldId="294"/>
            <ac:spMk id="4" creationId="{3A922415-2390-4FE5-9B04-1F9435BCDB42}"/>
          </ac:spMkLst>
        </pc:spChg>
        <pc:spChg chg="add del mod">
          <ac:chgData name="John" userId="2cb20c42-13ee-49fc-89ad-30b140628195" providerId="ADAL" clId="{B4179949-6D28-42B6-99F2-D62D8B569F7E}" dt="2021-04-07T22:03:16.407" v="444" actId="478"/>
          <ac:spMkLst>
            <pc:docMk/>
            <pc:sldMk cId="160670053" sldId="294"/>
            <ac:spMk id="5" creationId="{FF2E74DD-784B-4B7B-907E-0D132F83487F}"/>
          </ac:spMkLst>
        </pc:spChg>
      </pc:sldChg>
      <pc:sldChg chg="addSp delSp modSp del mod">
        <pc:chgData name="John" userId="2cb20c42-13ee-49fc-89ad-30b140628195" providerId="ADAL" clId="{B4179949-6D28-42B6-99F2-D62D8B569F7E}" dt="2021-04-08T23:44:28.566" v="1366" actId="47"/>
        <pc:sldMkLst>
          <pc:docMk/>
          <pc:sldMk cId="1938499803" sldId="296"/>
        </pc:sldMkLst>
        <pc:spChg chg="mod">
          <ac:chgData name="John" userId="2cb20c42-13ee-49fc-89ad-30b140628195" providerId="ADAL" clId="{B4179949-6D28-42B6-99F2-D62D8B569F7E}" dt="2021-04-08T23:43:41.868" v="1298"/>
          <ac:spMkLst>
            <pc:docMk/>
            <pc:sldMk cId="1938499803" sldId="296"/>
            <ac:spMk id="2" creationId="{55E1F60F-9713-468F-9F0E-7AA49E105FE2}"/>
          </ac:spMkLst>
        </pc:spChg>
        <pc:spChg chg="add del mod">
          <ac:chgData name="John" userId="2cb20c42-13ee-49fc-89ad-30b140628195" providerId="ADAL" clId="{B4179949-6D28-42B6-99F2-D62D8B569F7E}" dt="2021-04-08T23:43:51.212" v="1300"/>
          <ac:spMkLst>
            <pc:docMk/>
            <pc:sldMk cId="1938499803" sldId="296"/>
            <ac:spMk id="3" creationId="{69914D03-67DE-4B57-AB4A-0DCD01CAAFCA}"/>
          </ac:spMkLst>
        </pc:spChg>
        <pc:spChg chg="add del mod">
          <ac:chgData name="John" userId="2cb20c42-13ee-49fc-89ad-30b140628195" providerId="ADAL" clId="{B4179949-6D28-42B6-99F2-D62D8B569F7E}" dt="2021-04-08T23:43:51.212" v="1300"/>
          <ac:spMkLst>
            <pc:docMk/>
            <pc:sldMk cId="1938499803" sldId="296"/>
            <ac:spMk id="4" creationId="{0AC8302C-8BD6-47B7-92FB-505E8E46B19C}"/>
          </ac:spMkLst>
        </pc:spChg>
        <pc:spChg chg="add mod">
          <ac:chgData name="John" userId="2cb20c42-13ee-49fc-89ad-30b140628195" providerId="ADAL" clId="{B4179949-6D28-42B6-99F2-D62D8B569F7E}" dt="2021-04-08T23:43:51.212" v="1300"/>
          <ac:spMkLst>
            <pc:docMk/>
            <pc:sldMk cId="1938499803" sldId="296"/>
            <ac:spMk id="5" creationId="{D465C51B-3D85-4499-ABB1-3A70602A14BA}"/>
          </ac:spMkLst>
        </pc:spChg>
        <pc:spChg chg="add mod">
          <ac:chgData name="John" userId="2cb20c42-13ee-49fc-89ad-30b140628195" providerId="ADAL" clId="{B4179949-6D28-42B6-99F2-D62D8B569F7E}" dt="2021-04-08T23:43:51.212" v="1300"/>
          <ac:spMkLst>
            <pc:docMk/>
            <pc:sldMk cId="1938499803" sldId="296"/>
            <ac:spMk id="6" creationId="{4AE3DE34-6D58-4256-A1A1-E1BCE3ACB21A}"/>
          </ac:spMkLst>
        </pc:spChg>
        <pc:spChg chg="mod">
          <ac:chgData name="John" userId="2cb20c42-13ee-49fc-89ad-30b140628195" providerId="ADAL" clId="{B4179949-6D28-42B6-99F2-D62D8B569F7E}" dt="2021-04-08T23:43:44.199" v="1299" actId="1076"/>
          <ac:spMkLst>
            <pc:docMk/>
            <pc:sldMk cId="1938499803" sldId="296"/>
            <ac:spMk id="13" creationId="{E334224A-DB44-4B33-91C7-197B34DAEF6D}"/>
          </ac:spMkLst>
        </pc:spChg>
      </pc:sldChg>
      <pc:sldChg chg="modSp mod ord">
        <pc:chgData name="John" userId="2cb20c42-13ee-49fc-89ad-30b140628195" providerId="ADAL" clId="{B4179949-6D28-42B6-99F2-D62D8B569F7E}" dt="2021-04-09T15:49:38.263" v="1464"/>
        <pc:sldMkLst>
          <pc:docMk/>
          <pc:sldMk cId="3751679467" sldId="300"/>
        </pc:sldMkLst>
        <pc:spChg chg="mod">
          <ac:chgData name="John" userId="2cb20c42-13ee-49fc-89ad-30b140628195" providerId="ADAL" clId="{B4179949-6D28-42B6-99F2-D62D8B569F7E}" dt="2021-04-07T22:18:46.154" v="549" actId="6549"/>
          <ac:spMkLst>
            <pc:docMk/>
            <pc:sldMk cId="3751679467" sldId="300"/>
            <ac:spMk id="7" creationId="{00000000-0000-0000-0000-000000000000}"/>
          </ac:spMkLst>
        </pc:spChg>
      </pc:sldChg>
      <pc:sldChg chg="modSp mod">
        <pc:chgData name="John" userId="2cb20c42-13ee-49fc-89ad-30b140628195" providerId="ADAL" clId="{B4179949-6D28-42B6-99F2-D62D8B569F7E}" dt="2021-04-06T22:37:08.797" v="232" actId="6549"/>
        <pc:sldMkLst>
          <pc:docMk/>
          <pc:sldMk cId="1306615437" sldId="327"/>
        </pc:sldMkLst>
        <pc:spChg chg="mod">
          <ac:chgData name="John" userId="2cb20c42-13ee-49fc-89ad-30b140628195" providerId="ADAL" clId="{B4179949-6D28-42B6-99F2-D62D8B569F7E}" dt="2021-04-06T22:37:01.808" v="231"/>
          <ac:spMkLst>
            <pc:docMk/>
            <pc:sldMk cId="1306615437" sldId="327"/>
            <ac:spMk id="9" creationId="{F8880777-4194-495F-80E3-D0C05A05CD8E}"/>
          </ac:spMkLst>
        </pc:spChg>
        <pc:spChg chg="mod">
          <ac:chgData name="John" userId="2cb20c42-13ee-49fc-89ad-30b140628195" providerId="ADAL" clId="{B4179949-6D28-42B6-99F2-D62D8B569F7E}" dt="2021-04-06T22:37:08.797" v="232" actId="6549"/>
          <ac:spMkLst>
            <pc:docMk/>
            <pc:sldMk cId="1306615437" sldId="327"/>
            <ac:spMk id="10" creationId="{83A477C6-7F8A-4D01-98E2-A413026A8DFD}"/>
          </ac:spMkLst>
        </pc:spChg>
      </pc:sldChg>
      <pc:sldChg chg="modNotesTx">
        <pc:chgData name="John" userId="2cb20c42-13ee-49fc-89ad-30b140628195" providerId="ADAL" clId="{B4179949-6D28-42B6-99F2-D62D8B569F7E}" dt="2021-04-07T22:21:13.208" v="559" actId="20577"/>
        <pc:sldMkLst>
          <pc:docMk/>
          <pc:sldMk cId="381120286" sldId="330"/>
        </pc:sldMkLst>
      </pc:sldChg>
      <pc:sldChg chg="modNotesTx">
        <pc:chgData name="John" userId="2cb20c42-13ee-49fc-89ad-30b140628195" providerId="ADAL" clId="{B4179949-6D28-42B6-99F2-D62D8B569F7E}" dt="2021-04-07T22:21:23.964" v="565" actId="20577"/>
        <pc:sldMkLst>
          <pc:docMk/>
          <pc:sldMk cId="3147637957" sldId="331"/>
        </pc:sldMkLst>
      </pc:sldChg>
      <pc:sldChg chg="ord">
        <pc:chgData name="John" userId="2cb20c42-13ee-49fc-89ad-30b140628195" providerId="ADAL" clId="{B4179949-6D28-42B6-99F2-D62D8B569F7E}" dt="2021-04-09T15:49:38.263" v="1464"/>
        <pc:sldMkLst>
          <pc:docMk/>
          <pc:sldMk cId="903378567" sldId="332"/>
        </pc:sldMkLst>
      </pc:sldChg>
      <pc:sldChg chg="ord">
        <pc:chgData name="John" userId="2cb20c42-13ee-49fc-89ad-30b140628195" providerId="ADAL" clId="{B4179949-6D28-42B6-99F2-D62D8B569F7E}" dt="2021-04-09T15:49:38.263" v="1464"/>
        <pc:sldMkLst>
          <pc:docMk/>
          <pc:sldMk cId="3893886996" sldId="333"/>
        </pc:sldMkLst>
      </pc:sldChg>
      <pc:sldChg chg="addSp delSp modSp del mod">
        <pc:chgData name="John" userId="2cb20c42-13ee-49fc-89ad-30b140628195" providerId="ADAL" clId="{B4179949-6D28-42B6-99F2-D62D8B569F7E}" dt="2021-04-08T22:12:29.630" v="732" actId="2696"/>
        <pc:sldMkLst>
          <pc:docMk/>
          <pc:sldMk cId="3723371676" sldId="334"/>
        </pc:sldMkLst>
        <pc:spChg chg="mod">
          <ac:chgData name="John" userId="2cb20c42-13ee-49fc-89ad-30b140628195" providerId="ADAL" clId="{B4179949-6D28-42B6-99F2-D62D8B569F7E}" dt="2021-04-08T22:07:04.536" v="711" actId="20577"/>
          <ac:spMkLst>
            <pc:docMk/>
            <pc:sldMk cId="3723371676" sldId="334"/>
            <ac:spMk id="7" creationId="{BAB19206-4622-4296-83BB-3BF6E528E3E3}"/>
          </ac:spMkLst>
        </pc:spChg>
        <pc:graphicFrameChg chg="add mod">
          <ac:chgData name="John" userId="2cb20c42-13ee-49fc-89ad-30b140628195" providerId="ADAL" clId="{B4179949-6D28-42B6-99F2-D62D8B569F7E}" dt="2021-04-08T22:07:14.502" v="713" actId="1076"/>
          <ac:graphicFrameMkLst>
            <pc:docMk/>
            <pc:sldMk cId="3723371676" sldId="334"/>
            <ac:graphicFrameMk id="3" creationId="{0DF35CD6-5ED6-4807-9667-0F2B826F26F3}"/>
          </ac:graphicFrameMkLst>
        </pc:graphicFrameChg>
        <pc:picChg chg="del">
          <ac:chgData name="John" userId="2cb20c42-13ee-49fc-89ad-30b140628195" providerId="ADAL" clId="{B4179949-6D28-42B6-99F2-D62D8B569F7E}" dt="2021-04-08T22:07:00.611" v="710" actId="478"/>
          <ac:picMkLst>
            <pc:docMk/>
            <pc:sldMk cId="3723371676" sldId="334"/>
            <ac:picMk id="8" creationId="{ED851D82-E179-4FBD-B5C2-F8940AF36240}"/>
          </ac:picMkLst>
        </pc:picChg>
      </pc:sldChg>
      <pc:sldChg chg="addSp delSp modSp del mod">
        <pc:chgData name="John" userId="2cb20c42-13ee-49fc-89ad-30b140628195" providerId="ADAL" clId="{B4179949-6D28-42B6-99F2-D62D8B569F7E}" dt="2021-04-08T22:12:33.231" v="733" actId="2696"/>
        <pc:sldMkLst>
          <pc:docMk/>
          <pc:sldMk cId="555840032" sldId="335"/>
        </pc:sldMkLst>
        <pc:spChg chg="mod">
          <ac:chgData name="John" userId="2cb20c42-13ee-49fc-89ad-30b140628195" providerId="ADAL" clId="{B4179949-6D28-42B6-99F2-D62D8B569F7E}" dt="2021-04-08T22:07:32.201" v="715" actId="20577"/>
          <ac:spMkLst>
            <pc:docMk/>
            <pc:sldMk cId="555840032" sldId="335"/>
            <ac:spMk id="7" creationId="{BAB19206-4622-4296-83BB-3BF6E528E3E3}"/>
          </ac:spMkLst>
        </pc:spChg>
        <pc:graphicFrameChg chg="add mod">
          <ac:chgData name="John" userId="2cb20c42-13ee-49fc-89ad-30b140628195" providerId="ADAL" clId="{B4179949-6D28-42B6-99F2-D62D8B569F7E}" dt="2021-04-08T22:07:33.077" v="716"/>
          <ac:graphicFrameMkLst>
            <pc:docMk/>
            <pc:sldMk cId="555840032" sldId="335"/>
            <ac:graphicFrameMk id="3" creationId="{3D0B4BF8-0286-416F-8D94-D1B1E182C075}"/>
          </ac:graphicFrameMkLst>
        </pc:graphicFrameChg>
        <pc:picChg chg="del">
          <ac:chgData name="John" userId="2cb20c42-13ee-49fc-89ad-30b140628195" providerId="ADAL" clId="{B4179949-6D28-42B6-99F2-D62D8B569F7E}" dt="2021-04-08T22:07:29.154" v="714" actId="478"/>
          <ac:picMkLst>
            <pc:docMk/>
            <pc:sldMk cId="555840032" sldId="335"/>
            <ac:picMk id="8" creationId="{ED851D82-E179-4FBD-B5C2-F8940AF36240}"/>
          </ac:picMkLst>
        </pc:picChg>
      </pc:sldChg>
      <pc:sldChg chg="modNotesTx">
        <pc:chgData name="John" userId="2cb20c42-13ee-49fc-89ad-30b140628195" providerId="ADAL" clId="{B4179949-6D28-42B6-99F2-D62D8B569F7E}" dt="2021-04-07T22:28:23.913" v="651" actId="20577"/>
        <pc:sldMkLst>
          <pc:docMk/>
          <pc:sldMk cId="1371068459" sldId="336"/>
        </pc:sldMkLst>
      </pc:sldChg>
      <pc:sldChg chg="addSp delSp modSp mod">
        <pc:chgData name="John" userId="2cb20c42-13ee-49fc-89ad-30b140628195" providerId="ADAL" clId="{B4179949-6D28-42B6-99F2-D62D8B569F7E}" dt="2021-04-09T17:05:32.868" v="1676" actId="14734"/>
        <pc:sldMkLst>
          <pc:docMk/>
          <pc:sldMk cId="70223409" sldId="337"/>
        </pc:sldMkLst>
        <pc:spChg chg="mod">
          <ac:chgData name="John" userId="2cb20c42-13ee-49fc-89ad-30b140628195" providerId="ADAL" clId="{B4179949-6D28-42B6-99F2-D62D8B569F7E}" dt="2021-04-08T22:42:04.691" v="1049"/>
          <ac:spMkLst>
            <pc:docMk/>
            <pc:sldMk cId="70223409" sldId="337"/>
            <ac:spMk id="2" creationId="{3597C902-5960-4594-9FF3-F44F385CFF4B}"/>
          </ac:spMkLst>
        </pc:spChg>
        <pc:spChg chg="add mod">
          <ac:chgData name="John" userId="2cb20c42-13ee-49fc-89ad-30b140628195" providerId="ADAL" clId="{B4179949-6D28-42B6-99F2-D62D8B569F7E}" dt="2021-04-09T17:04:55.519" v="1672" actId="255"/>
          <ac:spMkLst>
            <pc:docMk/>
            <pc:sldMk cId="70223409" sldId="337"/>
            <ac:spMk id="3" creationId="{34FDAEAA-AADC-4BB5-91E4-2850A939EEF5}"/>
          </ac:spMkLst>
        </pc:spChg>
        <pc:spChg chg="add del mod">
          <ac:chgData name="John" userId="2cb20c42-13ee-49fc-89ad-30b140628195" providerId="ADAL" clId="{B4179949-6D28-42B6-99F2-D62D8B569F7E}" dt="2021-04-08T22:42:08.565" v="1050"/>
          <ac:spMkLst>
            <pc:docMk/>
            <pc:sldMk cId="70223409" sldId="337"/>
            <ac:spMk id="4" creationId="{F4C54752-604F-436C-8CF1-D5AC4BDAA305}"/>
          </ac:spMkLst>
        </pc:spChg>
        <pc:spChg chg="mod">
          <ac:chgData name="John" userId="2cb20c42-13ee-49fc-89ad-30b140628195" providerId="ADAL" clId="{B4179949-6D28-42B6-99F2-D62D8B569F7E}" dt="2021-04-08T22:42:04.691" v="1049"/>
          <ac:spMkLst>
            <pc:docMk/>
            <pc:sldMk cId="70223409" sldId="337"/>
            <ac:spMk id="6" creationId="{00000000-0000-0000-0000-000000000000}"/>
          </ac:spMkLst>
        </pc:spChg>
        <pc:spChg chg="mod">
          <ac:chgData name="John" userId="2cb20c42-13ee-49fc-89ad-30b140628195" providerId="ADAL" clId="{B4179949-6D28-42B6-99F2-D62D8B569F7E}" dt="2021-04-08T22:42:23.939" v="1053" actId="21"/>
          <ac:spMkLst>
            <pc:docMk/>
            <pc:sldMk cId="70223409" sldId="337"/>
            <ac:spMk id="7" creationId="{BAB19206-4622-4296-83BB-3BF6E528E3E3}"/>
          </ac:spMkLst>
        </pc:spChg>
        <pc:spChg chg="mod">
          <ac:chgData name="John" userId="2cb20c42-13ee-49fc-89ad-30b140628195" providerId="ADAL" clId="{B4179949-6D28-42B6-99F2-D62D8B569F7E}" dt="2021-04-08T22:42:04.691" v="1049"/>
          <ac:spMkLst>
            <pc:docMk/>
            <pc:sldMk cId="70223409" sldId="337"/>
            <ac:spMk id="8" creationId="{86F5754B-9E6D-4F8A-B63A-0EA419349E88}"/>
          </ac:spMkLst>
        </pc:spChg>
        <pc:graphicFrameChg chg="add mod modGraphic">
          <ac:chgData name="John" userId="2cb20c42-13ee-49fc-89ad-30b140628195" providerId="ADAL" clId="{B4179949-6D28-42B6-99F2-D62D8B569F7E}" dt="2021-04-09T17:05:32.868" v="1676" actId="14734"/>
          <ac:graphicFrameMkLst>
            <pc:docMk/>
            <pc:sldMk cId="70223409" sldId="337"/>
            <ac:graphicFrameMk id="9" creationId="{BDB6C1D9-56EB-4412-B504-D1A330AA80CD}"/>
          </ac:graphicFrameMkLst>
        </pc:graphicFrameChg>
        <pc:picChg chg="del">
          <ac:chgData name="John" userId="2cb20c42-13ee-49fc-89ad-30b140628195" providerId="ADAL" clId="{B4179949-6D28-42B6-99F2-D62D8B569F7E}" dt="2021-04-08T22:41:43.607" v="1048" actId="478"/>
          <ac:picMkLst>
            <pc:docMk/>
            <pc:sldMk cId="70223409" sldId="337"/>
            <ac:picMk id="5" creationId="{A6FAF382-A25E-4ED7-85C1-081EF4F3F29C}"/>
          </ac:picMkLst>
        </pc:picChg>
      </pc:sldChg>
      <pc:sldChg chg="modNotesTx">
        <pc:chgData name="John" userId="2cb20c42-13ee-49fc-89ad-30b140628195" providerId="ADAL" clId="{B4179949-6D28-42B6-99F2-D62D8B569F7E}" dt="2021-04-07T22:39:38.613" v="656" actId="20577"/>
        <pc:sldMkLst>
          <pc:docMk/>
          <pc:sldMk cId="1061102379" sldId="339"/>
        </pc:sldMkLst>
      </pc:sldChg>
      <pc:sldChg chg="addSp delSp modSp mod ord modClrScheme chgLayout">
        <pc:chgData name="John" userId="2cb20c42-13ee-49fc-89ad-30b140628195" providerId="ADAL" clId="{B4179949-6D28-42B6-99F2-D62D8B569F7E}" dt="2021-04-09T17:09:31.102" v="1764" actId="6549"/>
        <pc:sldMkLst>
          <pc:docMk/>
          <pc:sldMk cId="269919665" sldId="340"/>
        </pc:sldMkLst>
        <pc:spChg chg="mod">
          <ac:chgData name="John" userId="2cb20c42-13ee-49fc-89ad-30b140628195" providerId="ADAL" clId="{B4179949-6D28-42B6-99F2-D62D8B569F7E}" dt="2021-04-08T22:20:55.137" v="850" actId="26606"/>
          <ac:spMkLst>
            <pc:docMk/>
            <pc:sldMk cId="269919665" sldId="340"/>
            <ac:spMk id="2" creationId="{3597C902-5960-4594-9FF3-F44F385CFF4B}"/>
          </ac:spMkLst>
        </pc:spChg>
        <pc:spChg chg="add del mod">
          <ac:chgData name="John" userId="2cb20c42-13ee-49fc-89ad-30b140628195" providerId="ADAL" clId="{B4179949-6D28-42B6-99F2-D62D8B569F7E}" dt="2021-04-06T22:41:19.001" v="360"/>
          <ac:spMkLst>
            <pc:docMk/>
            <pc:sldMk cId="269919665" sldId="340"/>
            <ac:spMk id="3" creationId="{D24AE835-D7FC-4F2F-A47D-2976469AEC92}"/>
          </ac:spMkLst>
        </pc:spChg>
        <pc:spChg chg="add del mod">
          <ac:chgData name="John" userId="2cb20c42-13ee-49fc-89ad-30b140628195" providerId="ADAL" clId="{B4179949-6D28-42B6-99F2-D62D8B569F7E}" dt="2021-04-06T22:41:19.001" v="360"/>
          <ac:spMkLst>
            <pc:docMk/>
            <pc:sldMk cId="269919665" sldId="340"/>
            <ac:spMk id="4" creationId="{2E58BEF2-F1DB-4122-BBCF-BA1DEB21CA71}"/>
          </ac:spMkLst>
        </pc:spChg>
        <pc:spChg chg="mod ord modVis">
          <ac:chgData name="John" userId="2cb20c42-13ee-49fc-89ad-30b140628195" providerId="ADAL" clId="{B4179949-6D28-42B6-99F2-D62D8B569F7E}" dt="2021-04-08T22:20:55.137" v="850" actId="26606"/>
          <ac:spMkLst>
            <pc:docMk/>
            <pc:sldMk cId="269919665" sldId="340"/>
            <ac:spMk id="5" creationId="{9CCE0176-D301-4F29-A108-6F235D4D440F}"/>
          </ac:spMkLst>
        </pc:spChg>
        <pc:spChg chg="mod">
          <ac:chgData name="John" userId="2cb20c42-13ee-49fc-89ad-30b140628195" providerId="ADAL" clId="{B4179949-6D28-42B6-99F2-D62D8B569F7E}" dt="2021-04-08T22:20:55.137" v="850" actId="26606"/>
          <ac:spMkLst>
            <pc:docMk/>
            <pc:sldMk cId="269919665" sldId="340"/>
            <ac:spMk id="6" creationId="{00000000-0000-0000-0000-000000000000}"/>
          </ac:spMkLst>
        </pc:spChg>
        <pc:spChg chg="del mod">
          <ac:chgData name="John" userId="2cb20c42-13ee-49fc-89ad-30b140628195" providerId="ADAL" clId="{B4179949-6D28-42B6-99F2-D62D8B569F7E}" dt="2021-04-06T22:43:34.103" v="367" actId="478"/>
          <ac:spMkLst>
            <pc:docMk/>
            <pc:sldMk cId="269919665" sldId="340"/>
            <ac:spMk id="7" creationId="{BAB19206-4622-4296-83BB-3BF6E528E3E3}"/>
          </ac:spMkLst>
        </pc:spChg>
        <pc:spChg chg="add del mod">
          <ac:chgData name="John" userId="2cb20c42-13ee-49fc-89ad-30b140628195" providerId="ADAL" clId="{B4179949-6D28-42B6-99F2-D62D8B569F7E}" dt="2021-04-06T22:41:19.001" v="360"/>
          <ac:spMkLst>
            <pc:docMk/>
            <pc:sldMk cId="269919665" sldId="340"/>
            <ac:spMk id="8" creationId="{67C2D47F-8D6A-42DA-A497-674FEC5342DA}"/>
          </ac:spMkLst>
        </pc:spChg>
        <pc:spChg chg="add del mod">
          <ac:chgData name="John" userId="2cb20c42-13ee-49fc-89ad-30b140628195" providerId="ADAL" clId="{B4179949-6D28-42B6-99F2-D62D8B569F7E}" dt="2021-04-06T22:41:19.001" v="360"/>
          <ac:spMkLst>
            <pc:docMk/>
            <pc:sldMk cId="269919665" sldId="340"/>
            <ac:spMk id="9" creationId="{00864729-44D9-4CF0-9BEC-0DB5E70686EB}"/>
          </ac:spMkLst>
        </pc:spChg>
        <pc:spChg chg="add mod">
          <ac:chgData name="John" userId="2cb20c42-13ee-49fc-89ad-30b140628195" providerId="ADAL" clId="{B4179949-6D28-42B6-99F2-D62D8B569F7E}" dt="2021-04-09T17:07:09.027" v="1680"/>
          <ac:spMkLst>
            <pc:docMk/>
            <pc:sldMk cId="269919665" sldId="340"/>
            <ac:spMk id="9" creationId="{4B7512A0-50A9-43AA-BD44-65CBD22F8911}"/>
          </ac:spMkLst>
        </pc:spChg>
        <pc:spChg chg="add del mod">
          <ac:chgData name="John" userId="2cb20c42-13ee-49fc-89ad-30b140628195" providerId="ADAL" clId="{B4179949-6D28-42B6-99F2-D62D8B569F7E}" dt="2021-04-06T22:41:19.001" v="360"/>
          <ac:spMkLst>
            <pc:docMk/>
            <pc:sldMk cId="269919665" sldId="340"/>
            <ac:spMk id="10" creationId="{54274321-A463-4330-BD49-EC9F14C073BB}"/>
          </ac:spMkLst>
        </pc:spChg>
        <pc:spChg chg="add del mod">
          <ac:chgData name="John" userId="2cb20c42-13ee-49fc-89ad-30b140628195" providerId="ADAL" clId="{B4179949-6D28-42B6-99F2-D62D8B569F7E}" dt="2021-04-08T22:20:55.137" v="850" actId="26606"/>
          <ac:spMkLst>
            <pc:docMk/>
            <pc:sldMk cId="269919665" sldId="340"/>
            <ac:spMk id="11" creationId="{C442B4FF-19A3-4262-BA8D-8AF7B06D92F5}"/>
          </ac:spMkLst>
        </pc:spChg>
        <pc:spChg chg="add del mod">
          <ac:chgData name="John" userId="2cb20c42-13ee-49fc-89ad-30b140628195" providerId="ADAL" clId="{B4179949-6D28-42B6-99F2-D62D8B569F7E}" dt="2021-04-06T22:43:12.029" v="361" actId="931"/>
          <ac:spMkLst>
            <pc:docMk/>
            <pc:sldMk cId="269919665" sldId="340"/>
            <ac:spMk id="12" creationId="{E1EEBF9D-89D7-4427-82BD-70EEC4854A09}"/>
          </ac:spMkLst>
        </pc:spChg>
        <pc:spChg chg="add del mod">
          <ac:chgData name="John" userId="2cb20c42-13ee-49fc-89ad-30b140628195" providerId="ADAL" clId="{B4179949-6D28-42B6-99F2-D62D8B569F7E}" dt="2021-04-08T22:15:15.602" v="769" actId="26606"/>
          <ac:spMkLst>
            <pc:docMk/>
            <pc:sldMk cId="269919665" sldId="340"/>
            <ac:spMk id="13" creationId="{49E0430D-DBFC-4B67-9357-C6136E4900F2}"/>
          </ac:spMkLst>
        </pc:spChg>
        <pc:spChg chg="add mod">
          <ac:chgData name="John" userId="2cb20c42-13ee-49fc-89ad-30b140628195" providerId="ADAL" clId="{B4179949-6D28-42B6-99F2-D62D8B569F7E}" dt="2021-04-09T17:09:31.102" v="1764" actId="6549"/>
          <ac:spMkLst>
            <pc:docMk/>
            <pc:sldMk cId="269919665" sldId="340"/>
            <ac:spMk id="17" creationId="{CF968EC8-4284-4FB6-8A44-9212C1D8EC9E}"/>
          </ac:spMkLst>
        </pc:spChg>
        <pc:spChg chg="add del">
          <ac:chgData name="John" userId="2cb20c42-13ee-49fc-89ad-30b140628195" providerId="ADAL" clId="{B4179949-6D28-42B6-99F2-D62D8B569F7E}" dt="2021-04-08T22:15:15.530" v="768" actId="26606"/>
          <ac:spMkLst>
            <pc:docMk/>
            <pc:sldMk cId="269919665" sldId="340"/>
            <ac:spMk id="20" creationId="{493DBC26-38ED-4269-A520-3230B52B14CA}"/>
          </ac:spMkLst>
        </pc:spChg>
        <pc:spChg chg="add mod">
          <ac:chgData name="John" userId="2cb20c42-13ee-49fc-89ad-30b140628195" providerId="ADAL" clId="{B4179949-6D28-42B6-99F2-D62D8B569F7E}" dt="2021-04-08T22:20:55.137" v="850" actId="26606"/>
          <ac:spMkLst>
            <pc:docMk/>
            <pc:sldMk cId="269919665" sldId="340"/>
            <ac:spMk id="22" creationId="{0F680BDF-5282-4FB3-8BAD-6AC21D5A61AB}"/>
          </ac:spMkLst>
        </pc:spChg>
        <pc:picChg chg="add mod ord">
          <ac:chgData name="John" userId="2cb20c42-13ee-49fc-89ad-30b140628195" providerId="ADAL" clId="{B4179949-6D28-42B6-99F2-D62D8B569F7E}" dt="2021-04-08T22:20:55.137" v="850" actId="26606"/>
          <ac:picMkLst>
            <pc:docMk/>
            <pc:sldMk cId="269919665" sldId="340"/>
            <ac:picMk id="15" creationId="{7687A097-C091-4F64-BC63-9E783DE8A9B3}"/>
          </ac:picMkLst>
        </pc:picChg>
      </pc:sldChg>
      <pc:sldChg chg="modNotesTx">
        <pc:chgData name="John" userId="2cb20c42-13ee-49fc-89ad-30b140628195" providerId="ADAL" clId="{B4179949-6D28-42B6-99F2-D62D8B569F7E}" dt="2021-04-07T22:22:38.327" v="571" actId="20577"/>
        <pc:sldMkLst>
          <pc:docMk/>
          <pc:sldMk cId="1389344602" sldId="342"/>
        </pc:sldMkLst>
      </pc:sldChg>
      <pc:sldChg chg="modSp mod modNotesTx">
        <pc:chgData name="John" userId="2cb20c42-13ee-49fc-89ad-30b140628195" providerId="ADAL" clId="{B4179949-6D28-42B6-99F2-D62D8B569F7E}" dt="2021-04-09T17:41:28.949" v="1787" actId="1076"/>
        <pc:sldMkLst>
          <pc:docMk/>
          <pc:sldMk cId="1126138348" sldId="343"/>
        </pc:sldMkLst>
        <pc:spChg chg="mod">
          <ac:chgData name="John" userId="2cb20c42-13ee-49fc-89ad-30b140628195" providerId="ADAL" clId="{B4179949-6D28-42B6-99F2-D62D8B569F7E}" dt="2021-04-09T17:41:28.949" v="1787" actId="1076"/>
          <ac:spMkLst>
            <pc:docMk/>
            <pc:sldMk cId="1126138348" sldId="343"/>
            <ac:spMk id="10" creationId="{C18F9FDE-12F7-4F7A-8903-289CCFB6EBAC}"/>
          </ac:spMkLst>
        </pc:spChg>
      </pc:sldChg>
      <pc:sldChg chg="modSp del mod">
        <pc:chgData name="John" userId="2cb20c42-13ee-49fc-89ad-30b140628195" providerId="ADAL" clId="{B4179949-6D28-42B6-99F2-D62D8B569F7E}" dt="2021-04-07T22:10:49.766" v="503" actId="47"/>
        <pc:sldMkLst>
          <pc:docMk/>
          <pc:sldMk cId="721821749" sldId="344"/>
        </pc:sldMkLst>
        <pc:spChg chg="mod">
          <ac:chgData name="John" userId="2cb20c42-13ee-49fc-89ad-30b140628195" providerId="ADAL" clId="{B4179949-6D28-42B6-99F2-D62D8B569F7E}" dt="2021-04-07T22:10:08.990" v="502" actId="20577"/>
          <ac:spMkLst>
            <pc:docMk/>
            <pc:sldMk cId="721821749" sldId="344"/>
            <ac:spMk id="8" creationId="{69123758-10FC-4333-8251-468CE996C6C3}"/>
          </ac:spMkLst>
        </pc:spChg>
      </pc:sldChg>
      <pc:sldChg chg="modSp mod ord delCm">
        <pc:chgData name="John" userId="2cb20c42-13ee-49fc-89ad-30b140628195" providerId="ADAL" clId="{B4179949-6D28-42B6-99F2-D62D8B569F7E}" dt="2021-04-09T17:02:14.054" v="1660" actId="1592"/>
        <pc:sldMkLst>
          <pc:docMk/>
          <pc:sldMk cId="345391774" sldId="346"/>
        </pc:sldMkLst>
        <pc:spChg chg="mod">
          <ac:chgData name="John" userId="2cb20c42-13ee-49fc-89ad-30b140628195" providerId="ADAL" clId="{B4179949-6D28-42B6-99F2-D62D8B569F7E}" dt="2021-04-09T17:02:09.599" v="1659" actId="15"/>
          <ac:spMkLst>
            <pc:docMk/>
            <pc:sldMk cId="345391774" sldId="346"/>
            <ac:spMk id="3" creationId="{1DA852CC-4C75-407D-9083-B2D4E2C957FC}"/>
          </ac:spMkLst>
        </pc:spChg>
      </pc:sldChg>
      <pc:sldChg chg="modSp mod ord">
        <pc:chgData name="John" userId="2cb20c42-13ee-49fc-89ad-30b140628195" providerId="ADAL" clId="{B4179949-6D28-42B6-99F2-D62D8B569F7E}" dt="2021-04-07T22:07:40.040" v="492" actId="20577"/>
        <pc:sldMkLst>
          <pc:docMk/>
          <pc:sldMk cId="1748921262" sldId="347"/>
        </pc:sldMkLst>
        <pc:spChg chg="mod">
          <ac:chgData name="John" userId="2cb20c42-13ee-49fc-89ad-30b140628195" providerId="ADAL" clId="{B4179949-6D28-42B6-99F2-D62D8B569F7E}" dt="2021-04-06T22:31:48.159" v="14" actId="20577"/>
          <ac:spMkLst>
            <pc:docMk/>
            <pc:sldMk cId="1748921262" sldId="347"/>
            <ac:spMk id="4" creationId="{96975866-D343-4196-9A1B-F5F51B6A6E8E}"/>
          </ac:spMkLst>
        </pc:spChg>
        <pc:spChg chg="mod">
          <ac:chgData name="John" userId="2cb20c42-13ee-49fc-89ad-30b140628195" providerId="ADAL" clId="{B4179949-6D28-42B6-99F2-D62D8B569F7E}" dt="2021-04-07T22:07:40.040" v="492" actId="20577"/>
          <ac:spMkLst>
            <pc:docMk/>
            <pc:sldMk cId="1748921262" sldId="347"/>
            <ac:spMk id="5" creationId="{A4FA7729-4C67-41B5-BFB4-205E14074D46}"/>
          </ac:spMkLst>
        </pc:spChg>
      </pc:sldChg>
      <pc:sldChg chg="modSp mod">
        <pc:chgData name="John" userId="2cb20c42-13ee-49fc-89ad-30b140628195" providerId="ADAL" clId="{B4179949-6D28-42B6-99F2-D62D8B569F7E}" dt="2021-04-07T22:13:38.583" v="526" actId="20577"/>
        <pc:sldMkLst>
          <pc:docMk/>
          <pc:sldMk cId="3432075458" sldId="348"/>
        </pc:sldMkLst>
        <pc:spChg chg="mod">
          <ac:chgData name="John" userId="2cb20c42-13ee-49fc-89ad-30b140628195" providerId="ADAL" clId="{B4179949-6D28-42B6-99F2-D62D8B569F7E}" dt="2021-04-07T22:13:38.583" v="526" actId="20577"/>
          <ac:spMkLst>
            <pc:docMk/>
            <pc:sldMk cId="3432075458" sldId="348"/>
            <ac:spMk id="8" creationId="{69123758-10FC-4333-8251-468CE996C6C3}"/>
          </ac:spMkLst>
        </pc:spChg>
      </pc:sldChg>
      <pc:sldChg chg="modSp mod">
        <pc:chgData name="John" userId="2cb20c42-13ee-49fc-89ad-30b140628195" providerId="ADAL" clId="{B4179949-6D28-42B6-99F2-D62D8B569F7E}" dt="2021-04-07T22:17:36.281" v="548" actId="13926"/>
        <pc:sldMkLst>
          <pc:docMk/>
          <pc:sldMk cId="3906027086" sldId="349"/>
        </pc:sldMkLst>
        <pc:spChg chg="mod">
          <ac:chgData name="John" userId="2cb20c42-13ee-49fc-89ad-30b140628195" providerId="ADAL" clId="{B4179949-6D28-42B6-99F2-D62D8B569F7E}" dt="2021-04-07T22:17:36.281" v="548" actId="13926"/>
          <ac:spMkLst>
            <pc:docMk/>
            <pc:sldMk cId="3906027086" sldId="349"/>
            <ac:spMk id="8" creationId="{69123758-10FC-4333-8251-468CE996C6C3}"/>
          </ac:spMkLst>
        </pc:spChg>
      </pc:sldChg>
      <pc:sldChg chg="modSp add del ord">
        <pc:chgData name="John" userId="2cb20c42-13ee-49fc-89ad-30b140628195" providerId="ADAL" clId="{B4179949-6D28-42B6-99F2-D62D8B569F7E}" dt="2021-04-07T22:08:26.211" v="493" actId="47"/>
        <pc:sldMkLst>
          <pc:docMk/>
          <pc:sldMk cId="3436847499" sldId="351"/>
        </pc:sldMkLst>
        <pc:spChg chg="mod">
          <ac:chgData name="John" userId="2cb20c42-13ee-49fc-89ad-30b140628195" providerId="ADAL" clId="{B4179949-6D28-42B6-99F2-D62D8B569F7E}" dt="2021-04-06T22:44:34.432" v="370"/>
          <ac:spMkLst>
            <pc:docMk/>
            <pc:sldMk cId="3436847499" sldId="351"/>
            <ac:spMk id="2" creationId="{FE787038-AD13-4D9B-B944-18345D168BC4}"/>
          </ac:spMkLst>
        </pc:spChg>
      </pc:sldChg>
      <pc:sldChg chg="modSp new mod">
        <pc:chgData name="John" userId="2cb20c42-13ee-49fc-89ad-30b140628195" providerId="ADAL" clId="{B4179949-6D28-42B6-99F2-D62D8B569F7E}" dt="2021-04-07T22:08:49.717" v="496" actId="20577"/>
        <pc:sldMkLst>
          <pc:docMk/>
          <pc:sldMk cId="1494274911" sldId="352"/>
        </pc:sldMkLst>
        <pc:spChg chg="mod">
          <ac:chgData name="John" userId="2cb20c42-13ee-49fc-89ad-30b140628195" providerId="ADAL" clId="{B4179949-6D28-42B6-99F2-D62D8B569F7E}" dt="2021-04-07T22:08:49.717" v="496" actId="20577"/>
          <ac:spMkLst>
            <pc:docMk/>
            <pc:sldMk cId="1494274911" sldId="352"/>
            <ac:spMk id="2" creationId="{64ED2018-1E0F-41D2-9E50-362A2320F483}"/>
          </ac:spMkLst>
        </pc:spChg>
      </pc:sldChg>
      <pc:sldChg chg="modSp new mod">
        <pc:chgData name="John" userId="2cb20c42-13ee-49fc-89ad-30b140628195" providerId="ADAL" clId="{B4179949-6D28-42B6-99F2-D62D8B569F7E}" dt="2021-04-09T17:00:37.023" v="1629" actId="6549"/>
        <pc:sldMkLst>
          <pc:docMk/>
          <pc:sldMk cId="3674141674" sldId="353"/>
        </pc:sldMkLst>
        <pc:spChg chg="mod">
          <ac:chgData name="John" userId="2cb20c42-13ee-49fc-89ad-30b140628195" providerId="ADAL" clId="{B4179949-6D28-42B6-99F2-D62D8B569F7E}" dt="2021-04-09T17:00:37.023" v="1629" actId="6549"/>
          <ac:spMkLst>
            <pc:docMk/>
            <pc:sldMk cId="3674141674" sldId="353"/>
            <ac:spMk id="2" creationId="{30067244-5610-4A0B-AD15-C909BE1E1C0C}"/>
          </ac:spMkLst>
        </pc:spChg>
      </pc:sldChg>
      <pc:sldChg chg="modSp add mod modNotesTx">
        <pc:chgData name="John" userId="2cb20c42-13ee-49fc-89ad-30b140628195" providerId="ADAL" clId="{B4179949-6D28-42B6-99F2-D62D8B569F7E}" dt="2021-04-09T17:06:45.205" v="1678" actId="27636"/>
        <pc:sldMkLst>
          <pc:docMk/>
          <pc:sldMk cId="3745669333" sldId="354"/>
        </pc:sldMkLst>
        <pc:spChg chg="mod">
          <ac:chgData name="John" userId="2cb20c42-13ee-49fc-89ad-30b140628195" providerId="ADAL" clId="{B4179949-6D28-42B6-99F2-D62D8B569F7E}" dt="2021-04-09T17:06:45.205" v="1678" actId="27636"/>
          <ac:spMkLst>
            <pc:docMk/>
            <pc:sldMk cId="3745669333" sldId="354"/>
            <ac:spMk id="7" creationId="{BAB19206-4622-4296-83BB-3BF6E528E3E3}"/>
          </ac:spMkLst>
        </pc:spChg>
      </pc:sldChg>
      <pc:sldChg chg="new del">
        <pc:chgData name="John" userId="2cb20c42-13ee-49fc-89ad-30b140628195" providerId="ADAL" clId="{B4179949-6D28-42B6-99F2-D62D8B569F7E}" dt="2021-04-06T22:44:05.639" v="369" actId="2696"/>
        <pc:sldMkLst>
          <pc:docMk/>
          <pc:sldMk cId="1165558555" sldId="355"/>
        </pc:sldMkLst>
      </pc:sldChg>
      <pc:sldChg chg="addSp delSp modSp add del mod">
        <pc:chgData name="John" userId="2cb20c42-13ee-49fc-89ad-30b140628195" providerId="ADAL" clId="{B4179949-6D28-42B6-99F2-D62D8B569F7E}" dt="2021-04-08T22:12:37.663" v="734" actId="2696"/>
        <pc:sldMkLst>
          <pc:docMk/>
          <pc:sldMk cId="1219432755" sldId="355"/>
        </pc:sldMkLst>
        <pc:spChg chg="mod">
          <ac:chgData name="John" userId="2cb20c42-13ee-49fc-89ad-30b140628195" providerId="ADAL" clId="{B4179949-6D28-42B6-99F2-D62D8B569F7E}" dt="2021-04-08T22:10:15.090" v="722"/>
          <ac:spMkLst>
            <pc:docMk/>
            <pc:sldMk cId="1219432755" sldId="355"/>
            <ac:spMk id="2" creationId="{3597C902-5960-4594-9FF3-F44F385CFF4B}"/>
          </ac:spMkLst>
        </pc:spChg>
        <pc:spChg chg="add mod">
          <ac:chgData name="John" userId="2cb20c42-13ee-49fc-89ad-30b140628195" providerId="ADAL" clId="{B4179949-6D28-42B6-99F2-D62D8B569F7E}" dt="2021-04-08T22:10:15.090" v="722"/>
          <ac:spMkLst>
            <pc:docMk/>
            <pc:sldMk cId="1219432755" sldId="355"/>
            <ac:spMk id="5" creationId="{45931429-EA49-44D1-AC24-16CDF00A1146}"/>
          </ac:spMkLst>
        </pc:spChg>
        <pc:spChg chg="mod">
          <ac:chgData name="John" userId="2cb20c42-13ee-49fc-89ad-30b140628195" providerId="ADAL" clId="{B4179949-6D28-42B6-99F2-D62D8B569F7E}" dt="2021-04-08T22:10:15.090" v="722"/>
          <ac:spMkLst>
            <pc:docMk/>
            <pc:sldMk cId="1219432755" sldId="355"/>
            <ac:spMk id="6" creationId="{00000000-0000-0000-0000-000000000000}"/>
          </ac:spMkLst>
        </pc:spChg>
        <pc:spChg chg="mod">
          <ac:chgData name="John" userId="2cb20c42-13ee-49fc-89ad-30b140628195" providerId="ADAL" clId="{B4179949-6D28-42B6-99F2-D62D8B569F7E}" dt="2021-04-08T22:10:21.264" v="723" actId="1076"/>
          <ac:spMkLst>
            <pc:docMk/>
            <pc:sldMk cId="1219432755" sldId="355"/>
            <ac:spMk id="7" creationId="{BAB19206-4622-4296-83BB-3BF6E528E3E3}"/>
          </ac:spMkLst>
        </pc:spChg>
        <pc:spChg chg="add mod">
          <ac:chgData name="John" userId="2cb20c42-13ee-49fc-89ad-30b140628195" providerId="ADAL" clId="{B4179949-6D28-42B6-99F2-D62D8B569F7E}" dt="2021-04-08T22:10:15.090" v="722"/>
          <ac:spMkLst>
            <pc:docMk/>
            <pc:sldMk cId="1219432755" sldId="355"/>
            <ac:spMk id="8" creationId="{6F1DFD6A-4B3B-4E35-9FFF-C81C4600DBAB}"/>
          </ac:spMkLst>
        </pc:spChg>
        <pc:spChg chg="mod">
          <ac:chgData name="John" userId="2cb20c42-13ee-49fc-89ad-30b140628195" providerId="ADAL" clId="{B4179949-6D28-42B6-99F2-D62D8B569F7E}" dt="2021-04-08T22:10:15.090" v="722"/>
          <ac:spMkLst>
            <pc:docMk/>
            <pc:sldMk cId="1219432755" sldId="355"/>
            <ac:spMk id="9" creationId="{2B8190FE-E774-4B0E-A6C7-BBE32E719099}"/>
          </ac:spMkLst>
        </pc:spChg>
        <pc:graphicFrameChg chg="del modGraphic">
          <ac:chgData name="John" userId="2cb20c42-13ee-49fc-89ad-30b140628195" providerId="ADAL" clId="{B4179949-6D28-42B6-99F2-D62D8B569F7E}" dt="2021-04-08T22:07:48.904" v="719" actId="478"/>
          <ac:graphicFrameMkLst>
            <pc:docMk/>
            <pc:sldMk cId="1219432755" sldId="355"/>
            <ac:graphicFrameMk id="3" creationId="{3D0B4BF8-0286-416F-8D94-D1B1E182C075}"/>
          </ac:graphicFrameMkLst>
        </pc:graphicFrameChg>
        <pc:graphicFrameChg chg="add mod">
          <ac:chgData name="John" userId="2cb20c42-13ee-49fc-89ad-30b140628195" providerId="ADAL" clId="{B4179949-6D28-42B6-99F2-D62D8B569F7E}" dt="2021-04-08T22:10:02.649" v="721"/>
          <ac:graphicFrameMkLst>
            <pc:docMk/>
            <pc:sldMk cId="1219432755" sldId="355"/>
            <ac:graphicFrameMk id="4" creationId="{CADFEB73-4F1E-478D-A2A2-6D8A9926ED51}"/>
          </ac:graphicFrameMkLst>
        </pc:graphicFrameChg>
      </pc:sldChg>
      <pc:sldChg chg="addSp delSp modSp new del mod">
        <pc:chgData name="John" userId="2cb20c42-13ee-49fc-89ad-30b140628195" providerId="ADAL" clId="{B4179949-6D28-42B6-99F2-D62D8B569F7E}" dt="2021-04-08T22:48:42.077" v="1090" actId="47"/>
        <pc:sldMkLst>
          <pc:docMk/>
          <pc:sldMk cId="3937037394" sldId="356"/>
        </pc:sldMkLst>
        <pc:spChg chg="mod">
          <ac:chgData name="John" userId="2cb20c42-13ee-49fc-89ad-30b140628195" providerId="ADAL" clId="{B4179949-6D28-42B6-99F2-D62D8B569F7E}" dt="2021-04-08T22:11:33.954" v="730"/>
          <ac:spMkLst>
            <pc:docMk/>
            <pc:sldMk cId="3937037394" sldId="356"/>
            <ac:spMk id="2" creationId="{5768BD4E-B6F6-4EC3-B34E-8C3FFB9CFA7F}"/>
          </ac:spMkLst>
        </pc:spChg>
        <pc:spChg chg="mod">
          <ac:chgData name="John" userId="2cb20c42-13ee-49fc-89ad-30b140628195" providerId="ADAL" clId="{B4179949-6D28-42B6-99F2-D62D8B569F7E}" dt="2021-04-08T22:43:41.498" v="1064" actId="14100"/>
          <ac:spMkLst>
            <pc:docMk/>
            <pc:sldMk cId="3937037394" sldId="356"/>
            <ac:spMk id="3" creationId="{FF7B0F6A-80AB-4ED0-9A80-6DC45AF1A2D6}"/>
          </ac:spMkLst>
        </pc:spChg>
        <pc:spChg chg="del mod">
          <ac:chgData name="John" userId="2cb20c42-13ee-49fc-89ad-30b140628195" providerId="ADAL" clId="{B4179949-6D28-42B6-99F2-D62D8B569F7E}" dt="2021-04-08T22:10:57.604" v="727"/>
          <ac:spMkLst>
            <pc:docMk/>
            <pc:sldMk cId="3937037394" sldId="356"/>
            <ac:spMk id="4" creationId="{953DADD0-E563-467B-B12B-5B86DADDC59C}"/>
          </ac:spMkLst>
        </pc:spChg>
        <pc:graphicFrameChg chg="add mod modGraphic">
          <ac:chgData name="John" userId="2cb20c42-13ee-49fc-89ad-30b140628195" providerId="ADAL" clId="{B4179949-6D28-42B6-99F2-D62D8B569F7E}" dt="2021-04-08T22:46:29.372" v="1071" actId="255"/>
          <ac:graphicFrameMkLst>
            <pc:docMk/>
            <pc:sldMk cId="3937037394" sldId="356"/>
            <ac:graphicFrameMk id="6" creationId="{A8AF7F55-D84F-41C3-B829-B50BD114FB99}"/>
          </ac:graphicFrameMkLst>
        </pc:graphicFrameChg>
      </pc:sldChg>
      <pc:sldChg chg="modSp add mod">
        <pc:chgData name="John" userId="2cb20c42-13ee-49fc-89ad-30b140628195" providerId="ADAL" clId="{B4179949-6D28-42B6-99F2-D62D8B569F7E}" dt="2021-04-09T17:07:33.808" v="1685" actId="20577"/>
        <pc:sldMkLst>
          <pc:docMk/>
          <pc:sldMk cId="3145124931" sldId="357"/>
        </pc:sldMkLst>
        <pc:spChg chg="mod">
          <ac:chgData name="John" userId="2cb20c42-13ee-49fc-89ad-30b140628195" providerId="ADAL" clId="{B4179949-6D28-42B6-99F2-D62D8B569F7E}" dt="2021-04-09T17:07:33.808" v="1685" actId="20577"/>
          <ac:spMkLst>
            <pc:docMk/>
            <pc:sldMk cId="3145124931" sldId="357"/>
            <ac:spMk id="11" creationId="{C442B4FF-19A3-4262-BA8D-8AF7B06D92F5}"/>
          </ac:spMkLst>
        </pc:spChg>
      </pc:sldChg>
      <pc:sldChg chg="addSp delSp modSp add mod ord modClrScheme chgLayout">
        <pc:chgData name="John" userId="2cb20c42-13ee-49fc-89ad-30b140628195" providerId="ADAL" clId="{B4179949-6D28-42B6-99F2-D62D8B569F7E}" dt="2021-04-09T17:09:24.390" v="1761" actId="27636"/>
        <pc:sldMkLst>
          <pc:docMk/>
          <pc:sldMk cId="2867249769" sldId="358"/>
        </pc:sldMkLst>
        <pc:spChg chg="mod">
          <ac:chgData name="John" userId="2cb20c42-13ee-49fc-89ad-30b140628195" providerId="ADAL" clId="{B4179949-6D28-42B6-99F2-D62D8B569F7E}" dt="2021-04-08T22:20:44.996" v="849" actId="26606"/>
          <ac:spMkLst>
            <pc:docMk/>
            <pc:sldMk cId="2867249769" sldId="358"/>
            <ac:spMk id="2" creationId="{3597C902-5960-4594-9FF3-F44F385CFF4B}"/>
          </ac:spMkLst>
        </pc:spChg>
        <pc:spChg chg="mod">
          <ac:chgData name="John" userId="2cb20c42-13ee-49fc-89ad-30b140628195" providerId="ADAL" clId="{B4179949-6D28-42B6-99F2-D62D8B569F7E}" dt="2021-04-08T22:20:44.996" v="849" actId="26606"/>
          <ac:spMkLst>
            <pc:docMk/>
            <pc:sldMk cId="2867249769" sldId="358"/>
            <ac:spMk id="5" creationId="{9CCE0176-D301-4F29-A108-6F235D4D440F}"/>
          </ac:spMkLst>
        </pc:spChg>
        <pc:spChg chg="mod">
          <ac:chgData name="John" userId="2cb20c42-13ee-49fc-89ad-30b140628195" providerId="ADAL" clId="{B4179949-6D28-42B6-99F2-D62D8B569F7E}" dt="2021-04-08T22:20:44.996" v="849" actId="26606"/>
          <ac:spMkLst>
            <pc:docMk/>
            <pc:sldMk cId="2867249769" sldId="358"/>
            <ac:spMk id="6" creationId="{00000000-0000-0000-0000-000000000000}"/>
          </ac:spMkLst>
        </pc:spChg>
        <pc:spChg chg="add mod">
          <ac:chgData name="John" userId="2cb20c42-13ee-49fc-89ad-30b140628195" providerId="ADAL" clId="{B4179949-6D28-42B6-99F2-D62D8B569F7E}" dt="2021-04-09T17:07:00.747" v="1679"/>
          <ac:spMkLst>
            <pc:docMk/>
            <pc:sldMk cId="2867249769" sldId="358"/>
            <ac:spMk id="9" creationId="{78977C52-A4CD-4226-B16F-7CA8CAA50F8E}"/>
          </ac:spMkLst>
        </pc:spChg>
        <pc:spChg chg="add del">
          <ac:chgData name="John" userId="2cb20c42-13ee-49fc-89ad-30b140628195" providerId="ADAL" clId="{B4179949-6D28-42B6-99F2-D62D8B569F7E}" dt="2021-04-08T22:20:44.996" v="849" actId="26606"/>
          <ac:spMkLst>
            <pc:docMk/>
            <pc:sldMk cId="2867249769" sldId="358"/>
            <ac:spMk id="11" creationId="{C442B4FF-19A3-4262-BA8D-8AF7B06D92F5}"/>
          </ac:spMkLst>
        </pc:spChg>
        <pc:spChg chg="add del mod">
          <ac:chgData name="John" userId="2cb20c42-13ee-49fc-89ad-30b140628195" providerId="ADAL" clId="{B4179949-6D28-42B6-99F2-D62D8B569F7E}" dt="2021-04-08T22:20:35.465" v="846" actId="26606"/>
          <ac:spMkLst>
            <pc:docMk/>
            <pc:sldMk cId="2867249769" sldId="358"/>
            <ac:spMk id="20" creationId="{C0892672-2550-4C38-B0D9-E47CA5F80E25}"/>
          </ac:spMkLst>
        </pc:spChg>
        <pc:spChg chg="add del mod">
          <ac:chgData name="John" userId="2cb20c42-13ee-49fc-89ad-30b140628195" providerId="ADAL" clId="{B4179949-6D28-42B6-99F2-D62D8B569F7E}" dt="2021-04-08T22:20:35.465" v="846" actId="26606"/>
          <ac:spMkLst>
            <pc:docMk/>
            <pc:sldMk cId="2867249769" sldId="358"/>
            <ac:spMk id="22" creationId="{8FC8BD60-F193-4EEF-9A1C-752CB34F6FD8}"/>
          </ac:spMkLst>
        </pc:spChg>
        <pc:spChg chg="add del">
          <ac:chgData name="John" userId="2cb20c42-13ee-49fc-89ad-30b140628195" providerId="ADAL" clId="{B4179949-6D28-42B6-99F2-D62D8B569F7E}" dt="2021-04-08T22:20:44.959" v="848" actId="26606"/>
          <ac:spMkLst>
            <pc:docMk/>
            <pc:sldMk cId="2867249769" sldId="358"/>
            <ac:spMk id="24" creationId="{7DEA6B14-85FF-47DE-825F-541E1D1ECC28}"/>
          </ac:spMkLst>
        </pc:spChg>
        <pc:spChg chg="add mod">
          <ac:chgData name="John" userId="2cb20c42-13ee-49fc-89ad-30b140628195" providerId="ADAL" clId="{B4179949-6D28-42B6-99F2-D62D8B569F7E}" dt="2021-04-09T17:09:24.390" v="1761" actId="27636"/>
          <ac:spMkLst>
            <pc:docMk/>
            <pc:sldMk cId="2867249769" sldId="358"/>
            <ac:spMk id="26" creationId="{C0892672-2550-4C38-B0D9-E47CA5F80E25}"/>
          </ac:spMkLst>
        </pc:spChg>
        <pc:spChg chg="add mod">
          <ac:chgData name="John" userId="2cb20c42-13ee-49fc-89ad-30b140628195" providerId="ADAL" clId="{B4179949-6D28-42B6-99F2-D62D8B569F7E}" dt="2021-04-08T22:20:44.996" v="849" actId="26606"/>
          <ac:spMkLst>
            <pc:docMk/>
            <pc:sldMk cId="2867249769" sldId="358"/>
            <ac:spMk id="27" creationId="{8FC8BD60-F193-4EEF-9A1C-752CB34F6FD8}"/>
          </ac:spMkLst>
        </pc:spChg>
        <pc:picChg chg="mod ord">
          <ac:chgData name="John" userId="2cb20c42-13ee-49fc-89ad-30b140628195" providerId="ADAL" clId="{B4179949-6D28-42B6-99F2-D62D8B569F7E}" dt="2021-04-08T22:20:44.996" v="849" actId="26606"/>
          <ac:picMkLst>
            <pc:docMk/>
            <pc:sldMk cId="2867249769" sldId="358"/>
            <ac:picMk id="15" creationId="{7687A097-C091-4F64-BC63-9E783DE8A9B3}"/>
          </ac:picMkLst>
        </pc:picChg>
      </pc:sldChg>
      <pc:sldChg chg="addSp delSp modSp add mod ord delCm">
        <pc:chgData name="John" userId="2cb20c42-13ee-49fc-89ad-30b140628195" providerId="ADAL" clId="{B4179949-6D28-42B6-99F2-D62D8B569F7E}" dt="2021-04-09T17:03:19.057" v="1666" actId="14100"/>
        <pc:sldMkLst>
          <pc:docMk/>
          <pc:sldMk cId="11099343" sldId="359"/>
        </pc:sldMkLst>
        <pc:spChg chg="del mod">
          <ac:chgData name="John" userId="2cb20c42-13ee-49fc-89ad-30b140628195" providerId="ADAL" clId="{B4179949-6D28-42B6-99F2-D62D8B569F7E}" dt="2021-04-09T17:02:55.539" v="1661" actId="478"/>
          <ac:spMkLst>
            <pc:docMk/>
            <pc:sldMk cId="11099343" sldId="359"/>
            <ac:spMk id="3" creationId="{34FDAEAA-AADC-4BB5-91E4-2850A939EEF5}"/>
          </ac:spMkLst>
        </pc:spChg>
        <pc:spChg chg="add del mod">
          <ac:chgData name="John" userId="2cb20c42-13ee-49fc-89ad-30b140628195" providerId="ADAL" clId="{B4179949-6D28-42B6-99F2-D62D8B569F7E}" dt="2021-04-09T17:03:07.653" v="1664" actId="478"/>
          <ac:spMkLst>
            <pc:docMk/>
            <pc:sldMk cId="11099343" sldId="359"/>
            <ac:spMk id="4" creationId="{479EB25A-F90F-44FB-B1E9-2067255957BE}"/>
          </ac:spMkLst>
        </pc:spChg>
        <pc:spChg chg="add del mod">
          <ac:chgData name="John" userId="2cb20c42-13ee-49fc-89ad-30b140628195" providerId="ADAL" clId="{B4179949-6D28-42B6-99F2-D62D8B569F7E}" dt="2021-04-08T22:47:43.401" v="1081"/>
          <ac:spMkLst>
            <pc:docMk/>
            <pc:sldMk cId="11099343" sldId="359"/>
            <ac:spMk id="5" creationId="{EEA56B3D-418C-4A9F-A63C-BDA66F4C4CF2}"/>
          </ac:spMkLst>
        </pc:spChg>
        <pc:spChg chg="mod">
          <ac:chgData name="John" userId="2cb20c42-13ee-49fc-89ad-30b140628195" providerId="ADAL" clId="{B4179949-6D28-42B6-99F2-D62D8B569F7E}" dt="2021-04-09T15:29:40.553" v="1402" actId="20577"/>
          <ac:spMkLst>
            <pc:docMk/>
            <pc:sldMk cId="11099343" sldId="359"/>
            <ac:spMk id="6" creationId="{00000000-0000-0000-0000-000000000000}"/>
          </ac:spMkLst>
        </pc:spChg>
        <pc:graphicFrameChg chg="del modGraphic">
          <ac:chgData name="John" userId="2cb20c42-13ee-49fc-89ad-30b140628195" providerId="ADAL" clId="{B4179949-6D28-42B6-99F2-D62D8B569F7E}" dt="2021-04-08T22:46:43.198" v="1074" actId="478"/>
          <ac:graphicFrameMkLst>
            <pc:docMk/>
            <pc:sldMk cId="11099343" sldId="359"/>
            <ac:graphicFrameMk id="9" creationId="{BDB6C1D9-56EB-4412-B504-D1A330AA80CD}"/>
          </ac:graphicFrameMkLst>
        </pc:graphicFrameChg>
        <pc:graphicFrameChg chg="add mod modGraphic">
          <ac:chgData name="John" userId="2cb20c42-13ee-49fc-89ad-30b140628195" providerId="ADAL" clId="{B4179949-6D28-42B6-99F2-D62D8B569F7E}" dt="2021-04-09T17:03:19.057" v="1666" actId="14100"/>
          <ac:graphicFrameMkLst>
            <pc:docMk/>
            <pc:sldMk cId="11099343" sldId="359"/>
            <ac:graphicFrameMk id="10" creationId="{E1F3C62F-94CA-4CD1-9559-D2F4A7D0110F}"/>
          </ac:graphicFrameMkLst>
        </pc:graphicFrameChg>
      </pc:sldChg>
      <pc:sldChg chg="addSp delSp modSp new mod ord">
        <pc:chgData name="John" userId="2cb20c42-13ee-49fc-89ad-30b140628195" providerId="ADAL" clId="{B4179949-6D28-42B6-99F2-D62D8B569F7E}" dt="2021-04-08T23:44:24.926" v="1365" actId="20577"/>
        <pc:sldMkLst>
          <pc:docMk/>
          <pc:sldMk cId="1717257384" sldId="360"/>
        </pc:sldMkLst>
        <pc:spChg chg="del">
          <ac:chgData name="John" userId="2cb20c42-13ee-49fc-89ad-30b140628195" providerId="ADAL" clId="{B4179949-6D28-42B6-99F2-D62D8B569F7E}" dt="2021-04-08T23:44:01.577" v="1302"/>
          <ac:spMkLst>
            <pc:docMk/>
            <pc:sldMk cId="1717257384" sldId="360"/>
            <ac:spMk id="2" creationId="{9BD9A88E-314C-4F80-AFC7-ECD9C4015204}"/>
          </ac:spMkLst>
        </pc:spChg>
        <pc:spChg chg="del">
          <ac:chgData name="John" userId="2cb20c42-13ee-49fc-89ad-30b140628195" providerId="ADAL" clId="{B4179949-6D28-42B6-99F2-D62D8B569F7E}" dt="2021-04-08T23:44:01.577" v="1302"/>
          <ac:spMkLst>
            <pc:docMk/>
            <pc:sldMk cId="1717257384" sldId="360"/>
            <ac:spMk id="3" creationId="{38097871-5DA2-4896-A4BB-448F9170892E}"/>
          </ac:spMkLst>
        </pc:spChg>
        <pc:spChg chg="mod">
          <ac:chgData name="John" userId="2cb20c42-13ee-49fc-89ad-30b140628195" providerId="ADAL" clId="{B4179949-6D28-42B6-99F2-D62D8B569F7E}" dt="2021-04-08T23:44:01.577" v="1302"/>
          <ac:spMkLst>
            <pc:docMk/>
            <pc:sldMk cId="1717257384" sldId="360"/>
            <ac:spMk id="4" creationId="{AA8A03EF-2AC8-4D59-9C2F-EA2FA549CD53}"/>
          </ac:spMkLst>
        </pc:spChg>
        <pc:spChg chg="del">
          <ac:chgData name="John" userId="2cb20c42-13ee-49fc-89ad-30b140628195" providerId="ADAL" clId="{B4179949-6D28-42B6-99F2-D62D8B569F7E}" dt="2021-04-08T23:44:01.577" v="1302"/>
          <ac:spMkLst>
            <pc:docMk/>
            <pc:sldMk cId="1717257384" sldId="360"/>
            <ac:spMk id="5" creationId="{61B11E04-24FC-40D7-B644-6BA2A03EEC50}"/>
          </ac:spMkLst>
        </pc:spChg>
        <pc:spChg chg="del">
          <ac:chgData name="John" userId="2cb20c42-13ee-49fc-89ad-30b140628195" providerId="ADAL" clId="{B4179949-6D28-42B6-99F2-D62D8B569F7E}" dt="2021-04-08T23:44:01.577" v="1302"/>
          <ac:spMkLst>
            <pc:docMk/>
            <pc:sldMk cId="1717257384" sldId="360"/>
            <ac:spMk id="6" creationId="{E8DB0D72-E74F-48BE-BE87-E34F87DF175C}"/>
          </ac:spMkLst>
        </pc:spChg>
        <pc:spChg chg="add mod">
          <ac:chgData name="John" userId="2cb20c42-13ee-49fc-89ad-30b140628195" providerId="ADAL" clId="{B4179949-6D28-42B6-99F2-D62D8B569F7E}" dt="2021-04-08T23:44:14.243" v="1323" actId="20577"/>
          <ac:spMkLst>
            <pc:docMk/>
            <pc:sldMk cId="1717257384" sldId="360"/>
            <ac:spMk id="7" creationId="{3CEA8882-63ED-4F36-829C-2CE59F84FCE7}"/>
          </ac:spMkLst>
        </pc:spChg>
        <pc:spChg chg="add mod">
          <ac:chgData name="John" userId="2cb20c42-13ee-49fc-89ad-30b140628195" providerId="ADAL" clId="{B4179949-6D28-42B6-99F2-D62D8B569F7E}" dt="2021-04-08T23:44:24.926" v="1365" actId="20577"/>
          <ac:spMkLst>
            <pc:docMk/>
            <pc:sldMk cId="1717257384" sldId="360"/>
            <ac:spMk id="8" creationId="{EB22B659-CB87-4A37-AA57-CCEFE6C99463}"/>
          </ac:spMkLst>
        </pc:spChg>
      </pc:sldChg>
      <pc:sldChg chg="modSp add mod">
        <pc:chgData name="John" userId="2cb20c42-13ee-49fc-89ad-30b140628195" providerId="ADAL" clId="{B4179949-6D28-42B6-99F2-D62D8B569F7E}" dt="2021-04-09T17:09:01.055" v="1759" actId="20577"/>
        <pc:sldMkLst>
          <pc:docMk/>
          <pc:sldMk cId="4119199136" sldId="361"/>
        </pc:sldMkLst>
        <pc:spChg chg="mod">
          <ac:chgData name="John" userId="2cb20c42-13ee-49fc-89ad-30b140628195" providerId="ADAL" clId="{B4179949-6D28-42B6-99F2-D62D8B569F7E}" dt="2021-04-09T17:09:01.055" v="1759" actId="20577"/>
          <ac:spMkLst>
            <pc:docMk/>
            <pc:sldMk cId="4119199136" sldId="361"/>
            <ac:spMk id="3" creationId="{34FDAEAA-AADC-4BB5-91E4-2850A939EEF5}"/>
          </ac:spMkLst>
        </pc:spChg>
        <pc:graphicFrameChg chg="mod modGraphic">
          <ac:chgData name="John" userId="2cb20c42-13ee-49fc-89ad-30b140628195" providerId="ADAL" clId="{B4179949-6D28-42B6-99F2-D62D8B569F7E}" dt="2021-04-09T17:08:03.028" v="1720" actId="20577"/>
          <ac:graphicFrameMkLst>
            <pc:docMk/>
            <pc:sldMk cId="4119199136" sldId="361"/>
            <ac:graphicFrameMk id="10" creationId="{E1F3C62F-94CA-4CD1-9559-D2F4A7D0110F}"/>
          </ac:graphicFrameMkLst>
        </pc:graphicFrameChg>
      </pc:sldChg>
      <pc:sldChg chg="addSp delSp modSp new mod ord">
        <pc:chgData name="John" userId="2cb20c42-13ee-49fc-89ad-30b140628195" providerId="ADAL" clId="{B4179949-6D28-42B6-99F2-D62D8B569F7E}" dt="2021-04-09T17:41:02.253" v="1785"/>
        <pc:sldMkLst>
          <pc:docMk/>
          <pc:sldMk cId="1632467989" sldId="362"/>
        </pc:sldMkLst>
        <pc:spChg chg="del">
          <ac:chgData name="John" userId="2cb20c42-13ee-49fc-89ad-30b140628195" providerId="ADAL" clId="{B4179949-6D28-42B6-99F2-D62D8B569F7E}" dt="2021-04-09T15:50:54.716" v="1466"/>
          <ac:spMkLst>
            <pc:docMk/>
            <pc:sldMk cId="1632467989" sldId="362"/>
            <ac:spMk id="2" creationId="{191E1271-AD0B-4471-AD1A-FDCE6869A7BD}"/>
          </ac:spMkLst>
        </pc:spChg>
        <pc:spChg chg="del">
          <ac:chgData name="John" userId="2cb20c42-13ee-49fc-89ad-30b140628195" providerId="ADAL" clId="{B4179949-6D28-42B6-99F2-D62D8B569F7E}" dt="2021-04-09T15:50:54.716" v="1466"/>
          <ac:spMkLst>
            <pc:docMk/>
            <pc:sldMk cId="1632467989" sldId="362"/>
            <ac:spMk id="3" creationId="{7B49C15A-8BC7-4FE8-BD25-055953B6BFED}"/>
          </ac:spMkLst>
        </pc:spChg>
        <pc:spChg chg="del">
          <ac:chgData name="John" userId="2cb20c42-13ee-49fc-89ad-30b140628195" providerId="ADAL" clId="{B4179949-6D28-42B6-99F2-D62D8B569F7E}" dt="2021-04-09T15:50:54.716" v="1466"/>
          <ac:spMkLst>
            <pc:docMk/>
            <pc:sldMk cId="1632467989" sldId="362"/>
            <ac:spMk id="4" creationId="{37D88011-5048-4CAC-AF13-37AB83DC7E7D}"/>
          </ac:spMkLst>
        </pc:spChg>
        <pc:spChg chg="mod">
          <ac:chgData name="John" userId="2cb20c42-13ee-49fc-89ad-30b140628195" providerId="ADAL" clId="{B4179949-6D28-42B6-99F2-D62D8B569F7E}" dt="2021-04-09T17:41:02.253" v="1785"/>
          <ac:spMkLst>
            <pc:docMk/>
            <pc:sldMk cId="1632467989" sldId="362"/>
            <ac:spMk id="5" creationId="{9EC837A2-91C4-4E43-9158-933A2160847F}"/>
          </ac:spMkLst>
        </pc:spChg>
        <pc:spChg chg="add mod">
          <ac:chgData name="John" userId="2cb20c42-13ee-49fc-89ad-30b140628195" providerId="ADAL" clId="{B4179949-6D28-42B6-99F2-D62D8B569F7E}" dt="2021-04-09T17:38:14.116" v="1781" actId="6549"/>
          <ac:spMkLst>
            <pc:docMk/>
            <pc:sldMk cId="1632467989" sldId="362"/>
            <ac:spMk id="6" creationId="{BA317864-9C0A-4958-815C-4E7BA48B7EE1}"/>
          </ac:spMkLst>
        </pc:spChg>
        <pc:spChg chg="add mod">
          <ac:chgData name="John" userId="2cb20c42-13ee-49fc-89ad-30b140628195" providerId="ADAL" clId="{B4179949-6D28-42B6-99F2-D62D8B569F7E}" dt="2021-04-09T15:51:21.547" v="1493" actId="20577"/>
          <ac:spMkLst>
            <pc:docMk/>
            <pc:sldMk cId="1632467989" sldId="362"/>
            <ac:spMk id="7" creationId="{15BE083D-EEA5-48B0-ACA0-BB2A19A13A2D}"/>
          </ac:spMkLst>
        </pc:spChg>
        <pc:spChg chg="add mod">
          <ac:chgData name="John" userId="2cb20c42-13ee-49fc-89ad-30b140628195" providerId="ADAL" clId="{B4179949-6D28-42B6-99F2-D62D8B569F7E}" dt="2021-04-09T15:51:34.781" v="1494"/>
          <ac:spMkLst>
            <pc:docMk/>
            <pc:sldMk cId="1632467989" sldId="362"/>
            <ac:spMk id="8" creationId="{16C84F5A-740C-49D8-A1AE-CD324FE7668F}"/>
          </ac:spMkLst>
        </pc:spChg>
      </pc:sldChg>
      <pc:sldChg chg="modSp add">
        <pc:chgData name="John" userId="2cb20c42-13ee-49fc-89ad-30b140628195" providerId="ADAL" clId="{B4179949-6D28-42B6-99F2-D62D8B569F7E}" dt="2021-04-09T17:41:08.188" v="1786"/>
        <pc:sldMkLst>
          <pc:docMk/>
          <pc:sldMk cId="2638221378" sldId="363"/>
        </pc:sldMkLst>
        <pc:spChg chg="mod">
          <ac:chgData name="John" userId="2cb20c42-13ee-49fc-89ad-30b140628195" providerId="ADAL" clId="{B4179949-6D28-42B6-99F2-D62D8B569F7E}" dt="2021-04-09T17:41:08.188" v="1786"/>
          <ac:spMkLst>
            <pc:docMk/>
            <pc:sldMk cId="2638221378" sldId="363"/>
            <ac:spMk id="5" creationId="{9EC837A2-91C4-4E43-9158-933A2160847F}"/>
          </ac:spMkLst>
        </pc:spChg>
        <pc:spChg chg="mod">
          <ac:chgData name="John" userId="2cb20c42-13ee-49fc-89ad-30b140628195" providerId="ADAL" clId="{B4179949-6D28-42B6-99F2-D62D8B569F7E}" dt="2021-04-09T17:38:33.658" v="1783"/>
          <ac:spMkLst>
            <pc:docMk/>
            <pc:sldMk cId="2638221378" sldId="363"/>
            <ac:spMk id="6" creationId="{BA317864-9C0A-4958-815C-4E7BA48B7EE1}"/>
          </ac:spMkLst>
        </pc:spChg>
        <pc:spChg chg="mod">
          <ac:chgData name="John" userId="2cb20c42-13ee-49fc-89ad-30b140628195" providerId="ADAL" clId="{B4179949-6D28-42B6-99F2-D62D8B569F7E}" dt="2021-04-09T17:38:43.808" v="1784"/>
          <ac:spMkLst>
            <pc:docMk/>
            <pc:sldMk cId="2638221378" sldId="363"/>
            <ac:spMk id="7" creationId="{15BE083D-EEA5-48B0-ACA0-BB2A19A13A2D}"/>
          </ac:spMkLst>
        </pc:spChg>
      </pc:sldChg>
    </pc:docChg>
  </pc:docChgLst>
  <pc:docChgLst>
    <pc:chgData name="John" userId="2cb20c42-13ee-49fc-89ad-30b140628195" providerId="ADAL" clId="{27C0762F-B9C8-4252-BD1D-D42BBE4BE05D}"/>
    <pc:docChg chg="undo custSel addSld delSld modSld">
      <pc:chgData name="John" userId="2cb20c42-13ee-49fc-89ad-30b140628195" providerId="ADAL" clId="{27C0762F-B9C8-4252-BD1D-D42BBE4BE05D}" dt="2021-04-01T16:22:17.495" v="21"/>
      <pc:docMkLst>
        <pc:docMk/>
      </pc:docMkLst>
      <pc:sldChg chg="addSp modSp">
        <pc:chgData name="John" userId="2cb20c42-13ee-49fc-89ad-30b140628195" providerId="ADAL" clId="{27C0762F-B9C8-4252-BD1D-D42BBE4BE05D}" dt="2021-04-01T16:21:20.876" v="6"/>
        <pc:sldMkLst>
          <pc:docMk/>
          <pc:sldMk cId="3751679467" sldId="300"/>
        </pc:sldMkLst>
        <pc:spChg chg="add mod">
          <ac:chgData name="John" userId="2cb20c42-13ee-49fc-89ad-30b140628195" providerId="ADAL" clId="{27C0762F-B9C8-4252-BD1D-D42BBE4BE05D}" dt="2021-04-01T16:21:20.876" v="6"/>
          <ac:spMkLst>
            <pc:docMk/>
            <pc:sldMk cId="3751679467" sldId="300"/>
            <ac:spMk id="9" creationId="{5A27E519-7169-4114-ACC8-AFB619A146C5}"/>
          </ac:spMkLst>
        </pc:spChg>
      </pc:sldChg>
      <pc:sldChg chg="addSp modSp">
        <pc:chgData name="John" userId="2cb20c42-13ee-49fc-89ad-30b140628195" providerId="ADAL" clId="{27C0762F-B9C8-4252-BD1D-D42BBE4BE05D}" dt="2021-04-01T16:21:32.344" v="9"/>
        <pc:sldMkLst>
          <pc:docMk/>
          <pc:sldMk cId="381120286" sldId="330"/>
        </pc:sldMkLst>
        <pc:spChg chg="add mod">
          <ac:chgData name="John" userId="2cb20c42-13ee-49fc-89ad-30b140628195" providerId="ADAL" clId="{27C0762F-B9C8-4252-BD1D-D42BBE4BE05D}" dt="2021-04-01T16:21:32.344" v="9"/>
          <ac:spMkLst>
            <pc:docMk/>
            <pc:sldMk cId="381120286" sldId="330"/>
            <ac:spMk id="5" creationId="{95B0BAD1-18C2-46A1-AC50-6A55E044BAFE}"/>
          </ac:spMkLst>
        </pc:spChg>
      </pc:sldChg>
      <pc:sldChg chg="addSp modSp">
        <pc:chgData name="John" userId="2cb20c42-13ee-49fc-89ad-30b140628195" providerId="ADAL" clId="{27C0762F-B9C8-4252-BD1D-D42BBE4BE05D}" dt="2021-04-01T16:21:35.188" v="10"/>
        <pc:sldMkLst>
          <pc:docMk/>
          <pc:sldMk cId="3147637957" sldId="331"/>
        </pc:sldMkLst>
        <pc:spChg chg="add mod">
          <ac:chgData name="John" userId="2cb20c42-13ee-49fc-89ad-30b140628195" providerId="ADAL" clId="{27C0762F-B9C8-4252-BD1D-D42BBE4BE05D}" dt="2021-04-01T16:21:35.188" v="10"/>
          <ac:spMkLst>
            <pc:docMk/>
            <pc:sldMk cId="3147637957" sldId="331"/>
            <ac:spMk id="5" creationId="{CFE6E8D9-5FE7-4547-A699-BB7ACFA0E376}"/>
          </ac:spMkLst>
        </pc:spChg>
      </pc:sldChg>
      <pc:sldChg chg="addSp modSp">
        <pc:chgData name="John" userId="2cb20c42-13ee-49fc-89ad-30b140628195" providerId="ADAL" clId="{27C0762F-B9C8-4252-BD1D-D42BBE4BE05D}" dt="2021-04-01T16:21:29.138" v="8"/>
        <pc:sldMkLst>
          <pc:docMk/>
          <pc:sldMk cId="903378567" sldId="332"/>
        </pc:sldMkLst>
        <pc:spChg chg="add mod">
          <ac:chgData name="John" userId="2cb20c42-13ee-49fc-89ad-30b140628195" providerId="ADAL" clId="{27C0762F-B9C8-4252-BD1D-D42BBE4BE05D}" dt="2021-04-01T16:21:29.138" v="8"/>
          <ac:spMkLst>
            <pc:docMk/>
            <pc:sldMk cId="903378567" sldId="332"/>
            <ac:spMk id="8" creationId="{FA3BB672-5C9C-4329-8140-E24AC13262C2}"/>
          </ac:spMkLst>
        </pc:spChg>
      </pc:sldChg>
      <pc:sldChg chg="addSp modSp">
        <pc:chgData name="John" userId="2cb20c42-13ee-49fc-89ad-30b140628195" providerId="ADAL" clId="{27C0762F-B9C8-4252-BD1D-D42BBE4BE05D}" dt="2021-04-01T16:21:25.200" v="7"/>
        <pc:sldMkLst>
          <pc:docMk/>
          <pc:sldMk cId="3893886996" sldId="333"/>
        </pc:sldMkLst>
        <pc:spChg chg="add mod">
          <ac:chgData name="John" userId="2cb20c42-13ee-49fc-89ad-30b140628195" providerId="ADAL" clId="{27C0762F-B9C8-4252-BD1D-D42BBE4BE05D}" dt="2021-04-01T16:21:25.200" v="7"/>
          <ac:spMkLst>
            <pc:docMk/>
            <pc:sldMk cId="3893886996" sldId="333"/>
            <ac:spMk id="9" creationId="{D36DF1D3-2807-4B73-A705-ECD48964CCAB}"/>
          </ac:spMkLst>
        </pc:spChg>
      </pc:sldChg>
      <pc:sldChg chg="addSp modSp">
        <pc:chgData name="John" userId="2cb20c42-13ee-49fc-89ad-30b140628195" providerId="ADAL" clId="{27C0762F-B9C8-4252-BD1D-D42BBE4BE05D}" dt="2021-04-01T16:21:59.829" v="15"/>
        <pc:sldMkLst>
          <pc:docMk/>
          <pc:sldMk cId="3723371676" sldId="334"/>
        </pc:sldMkLst>
        <pc:spChg chg="add mod">
          <ac:chgData name="John" userId="2cb20c42-13ee-49fc-89ad-30b140628195" providerId="ADAL" clId="{27C0762F-B9C8-4252-BD1D-D42BBE4BE05D}" dt="2021-04-01T16:21:59.829" v="15"/>
          <ac:spMkLst>
            <pc:docMk/>
            <pc:sldMk cId="3723371676" sldId="334"/>
            <ac:spMk id="9" creationId="{1E3710C3-32DD-494F-85D4-16543DEC8029}"/>
          </ac:spMkLst>
        </pc:spChg>
      </pc:sldChg>
      <pc:sldChg chg="addSp modSp mod">
        <pc:chgData name="John" userId="2cb20c42-13ee-49fc-89ad-30b140628195" providerId="ADAL" clId="{27C0762F-B9C8-4252-BD1D-D42BBE4BE05D}" dt="2021-04-01T16:22:02.974" v="16"/>
        <pc:sldMkLst>
          <pc:docMk/>
          <pc:sldMk cId="555840032" sldId="335"/>
        </pc:sldMkLst>
        <pc:spChg chg="mod">
          <ac:chgData name="John" userId="2cb20c42-13ee-49fc-89ad-30b140628195" providerId="ADAL" clId="{27C0762F-B9C8-4252-BD1D-D42BBE4BE05D}" dt="2021-04-01T16:05:24.270" v="0" actId="6549"/>
          <ac:spMkLst>
            <pc:docMk/>
            <pc:sldMk cId="555840032" sldId="335"/>
            <ac:spMk id="7" creationId="{BAB19206-4622-4296-83BB-3BF6E528E3E3}"/>
          </ac:spMkLst>
        </pc:spChg>
        <pc:spChg chg="add mod">
          <ac:chgData name="John" userId="2cb20c42-13ee-49fc-89ad-30b140628195" providerId="ADAL" clId="{27C0762F-B9C8-4252-BD1D-D42BBE4BE05D}" dt="2021-04-01T16:22:02.974" v="16"/>
          <ac:spMkLst>
            <pc:docMk/>
            <pc:sldMk cId="555840032" sldId="335"/>
            <ac:spMk id="9" creationId="{2B8190FE-E774-4B0E-A6C7-BBE32E719099}"/>
          </ac:spMkLst>
        </pc:spChg>
      </pc:sldChg>
      <pc:sldChg chg="addSp modSp">
        <pc:chgData name="John" userId="2cb20c42-13ee-49fc-89ad-30b140628195" providerId="ADAL" clId="{27C0762F-B9C8-4252-BD1D-D42BBE4BE05D}" dt="2021-04-01T16:21:52.243" v="13"/>
        <pc:sldMkLst>
          <pc:docMk/>
          <pc:sldMk cId="1371068459" sldId="336"/>
        </pc:sldMkLst>
        <pc:spChg chg="add mod">
          <ac:chgData name="John" userId="2cb20c42-13ee-49fc-89ad-30b140628195" providerId="ADAL" clId="{27C0762F-B9C8-4252-BD1D-D42BBE4BE05D}" dt="2021-04-01T16:21:52.243" v="13"/>
          <ac:spMkLst>
            <pc:docMk/>
            <pc:sldMk cId="1371068459" sldId="336"/>
            <ac:spMk id="5" creationId="{DD89723F-BB53-4384-80FC-D4989B38E82F}"/>
          </ac:spMkLst>
        </pc:spChg>
      </pc:sldChg>
      <pc:sldChg chg="addSp modSp">
        <pc:chgData name="John" userId="2cb20c42-13ee-49fc-89ad-30b140628195" providerId="ADAL" clId="{27C0762F-B9C8-4252-BD1D-D42BBE4BE05D}" dt="2021-04-01T16:21:56.240" v="14"/>
        <pc:sldMkLst>
          <pc:docMk/>
          <pc:sldMk cId="70223409" sldId="337"/>
        </pc:sldMkLst>
        <pc:spChg chg="add mod">
          <ac:chgData name="John" userId="2cb20c42-13ee-49fc-89ad-30b140628195" providerId="ADAL" clId="{27C0762F-B9C8-4252-BD1D-D42BBE4BE05D}" dt="2021-04-01T16:21:56.240" v="14"/>
          <ac:spMkLst>
            <pc:docMk/>
            <pc:sldMk cId="70223409" sldId="337"/>
            <ac:spMk id="8" creationId="{86F5754B-9E6D-4F8A-B63A-0EA419349E88}"/>
          </ac:spMkLst>
        </pc:spChg>
      </pc:sldChg>
      <pc:sldChg chg="addSp modSp">
        <pc:chgData name="John" userId="2cb20c42-13ee-49fc-89ad-30b140628195" providerId="ADAL" clId="{27C0762F-B9C8-4252-BD1D-D42BBE4BE05D}" dt="2021-04-01T16:22:06.011" v="17"/>
        <pc:sldMkLst>
          <pc:docMk/>
          <pc:sldMk cId="2545992315" sldId="338"/>
        </pc:sldMkLst>
        <pc:spChg chg="add mod">
          <ac:chgData name="John" userId="2cb20c42-13ee-49fc-89ad-30b140628195" providerId="ADAL" clId="{27C0762F-B9C8-4252-BD1D-D42BBE4BE05D}" dt="2021-04-01T16:22:06.011" v="17"/>
          <ac:spMkLst>
            <pc:docMk/>
            <pc:sldMk cId="2545992315" sldId="338"/>
            <ac:spMk id="5" creationId="{7BB0BAF0-81F0-4576-8AAC-D91B599C95CE}"/>
          </ac:spMkLst>
        </pc:spChg>
      </pc:sldChg>
      <pc:sldChg chg="addSp modSp">
        <pc:chgData name="John" userId="2cb20c42-13ee-49fc-89ad-30b140628195" providerId="ADAL" clId="{27C0762F-B9C8-4252-BD1D-D42BBE4BE05D}" dt="2021-04-01T16:22:09.191" v="18"/>
        <pc:sldMkLst>
          <pc:docMk/>
          <pc:sldMk cId="1061102379" sldId="339"/>
        </pc:sldMkLst>
        <pc:spChg chg="add mod">
          <ac:chgData name="John" userId="2cb20c42-13ee-49fc-89ad-30b140628195" providerId="ADAL" clId="{27C0762F-B9C8-4252-BD1D-D42BBE4BE05D}" dt="2021-04-01T16:22:09.191" v="18"/>
          <ac:spMkLst>
            <pc:docMk/>
            <pc:sldMk cId="1061102379" sldId="339"/>
            <ac:spMk id="8" creationId="{FE3B512B-6F9C-4A80-B4A9-A984D7F47BF8}"/>
          </ac:spMkLst>
        </pc:spChg>
      </pc:sldChg>
      <pc:sldChg chg="addSp modSp mod">
        <pc:chgData name="John" userId="2cb20c42-13ee-49fc-89ad-30b140628195" providerId="ADAL" clId="{27C0762F-B9C8-4252-BD1D-D42BBE4BE05D}" dt="2021-04-01T16:22:17.495" v="21"/>
        <pc:sldMkLst>
          <pc:docMk/>
          <pc:sldMk cId="269919665" sldId="340"/>
        </pc:sldMkLst>
        <pc:spChg chg="add mod">
          <ac:chgData name="John" userId="2cb20c42-13ee-49fc-89ad-30b140628195" providerId="ADAL" clId="{27C0762F-B9C8-4252-BD1D-D42BBE4BE05D}" dt="2021-04-01T16:22:17.495" v="21"/>
          <ac:spMkLst>
            <pc:docMk/>
            <pc:sldMk cId="269919665" sldId="340"/>
            <ac:spMk id="5" creationId="{9CCE0176-D301-4F29-A108-6F235D4D440F}"/>
          </ac:spMkLst>
        </pc:spChg>
        <pc:spChg chg="mod">
          <ac:chgData name="John" userId="2cb20c42-13ee-49fc-89ad-30b140628195" providerId="ADAL" clId="{27C0762F-B9C8-4252-BD1D-D42BBE4BE05D}" dt="2021-04-01T16:22:14.640" v="20" actId="1076"/>
          <ac:spMkLst>
            <pc:docMk/>
            <pc:sldMk cId="269919665" sldId="340"/>
            <ac:spMk id="7" creationId="{BAB19206-4622-4296-83BB-3BF6E528E3E3}"/>
          </ac:spMkLst>
        </pc:spChg>
      </pc:sldChg>
      <pc:sldChg chg="addSp modSp">
        <pc:chgData name="John" userId="2cb20c42-13ee-49fc-89ad-30b140628195" providerId="ADAL" clId="{27C0762F-B9C8-4252-BD1D-D42BBE4BE05D}" dt="2021-04-01T16:21:39.344" v="11"/>
        <pc:sldMkLst>
          <pc:docMk/>
          <pc:sldMk cId="1389344602" sldId="342"/>
        </pc:sldMkLst>
        <pc:spChg chg="add mod">
          <ac:chgData name="John" userId="2cb20c42-13ee-49fc-89ad-30b140628195" providerId="ADAL" clId="{27C0762F-B9C8-4252-BD1D-D42BBE4BE05D}" dt="2021-04-01T16:21:39.344" v="11"/>
          <ac:spMkLst>
            <pc:docMk/>
            <pc:sldMk cId="1389344602" sldId="342"/>
            <ac:spMk id="7" creationId="{14044C7D-3160-4849-AA61-9F7819EF20F7}"/>
          </ac:spMkLst>
        </pc:spChg>
      </pc:sldChg>
      <pc:sldChg chg="addSp modSp">
        <pc:chgData name="John" userId="2cb20c42-13ee-49fc-89ad-30b140628195" providerId="ADAL" clId="{27C0762F-B9C8-4252-BD1D-D42BBE4BE05D}" dt="2021-04-01T16:21:43.121" v="12"/>
        <pc:sldMkLst>
          <pc:docMk/>
          <pc:sldMk cId="1126138348" sldId="343"/>
        </pc:sldMkLst>
        <pc:spChg chg="add mod">
          <ac:chgData name="John" userId="2cb20c42-13ee-49fc-89ad-30b140628195" providerId="ADAL" clId="{27C0762F-B9C8-4252-BD1D-D42BBE4BE05D}" dt="2021-04-01T16:21:43.121" v="12"/>
          <ac:spMkLst>
            <pc:docMk/>
            <pc:sldMk cId="1126138348" sldId="343"/>
            <ac:spMk id="9" creationId="{9A2C4479-C183-4259-9ACB-53EE41E0D74F}"/>
          </ac:spMkLst>
        </pc:spChg>
      </pc:sldChg>
      <pc:sldChg chg="addSp modSp">
        <pc:chgData name="John" userId="2cb20c42-13ee-49fc-89ad-30b140628195" providerId="ADAL" clId="{27C0762F-B9C8-4252-BD1D-D42BBE4BE05D}" dt="2021-04-01T16:21:16.051" v="5"/>
        <pc:sldMkLst>
          <pc:docMk/>
          <pc:sldMk cId="721821749" sldId="344"/>
        </pc:sldMkLst>
        <pc:spChg chg="add mod">
          <ac:chgData name="John" userId="2cb20c42-13ee-49fc-89ad-30b140628195" providerId="ADAL" clId="{27C0762F-B9C8-4252-BD1D-D42BBE4BE05D}" dt="2021-04-01T16:21:16.051" v="5"/>
          <ac:spMkLst>
            <pc:docMk/>
            <pc:sldMk cId="721821749" sldId="344"/>
            <ac:spMk id="5" creationId="{78C1F082-6C86-48F1-A32B-B6BD373821F6}"/>
          </ac:spMkLst>
        </pc:spChg>
      </pc:sldChg>
      <pc:sldChg chg="addSp modSp">
        <pc:chgData name="John" userId="2cb20c42-13ee-49fc-89ad-30b140628195" providerId="ADAL" clId="{27C0762F-B9C8-4252-BD1D-D42BBE4BE05D}" dt="2021-04-01T16:21:07.164" v="4"/>
        <pc:sldMkLst>
          <pc:docMk/>
          <pc:sldMk cId="345391774" sldId="346"/>
        </pc:sldMkLst>
        <pc:spChg chg="add mod">
          <ac:chgData name="John" userId="2cb20c42-13ee-49fc-89ad-30b140628195" providerId="ADAL" clId="{27C0762F-B9C8-4252-BD1D-D42BBE4BE05D}" dt="2021-04-01T16:21:07.164" v="4"/>
          <ac:spMkLst>
            <pc:docMk/>
            <pc:sldMk cId="345391774" sldId="346"/>
            <ac:spMk id="5" creationId="{7C77935F-2AE2-46C8-89F9-3C4117C9153E}"/>
          </ac:spMkLst>
        </pc:spChg>
      </pc:sldChg>
      <pc:sldChg chg="addSp modSp">
        <pc:chgData name="John" userId="2cb20c42-13ee-49fc-89ad-30b140628195" providerId="ADAL" clId="{27C0762F-B9C8-4252-BD1D-D42BBE4BE05D}" dt="2021-04-01T16:20:46.203" v="3"/>
        <pc:sldMkLst>
          <pc:docMk/>
          <pc:sldMk cId="1748921262" sldId="347"/>
        </pc:sldMkLst>
        <pc:spChg chg="add mod">
          <ac:chgData name="John" userId="2cb20c42-13ee-49fc-89ad-30b140628195" providerId="ADAL" clId="{27C0762F-B9C8-4252-BD1D-D42BBE4BE05D}" dt="2021-04-01T16:20:46.203" v="3"/>
          <ac:spMkLst>
            <pc:docMk/>
            <pc:sldMk cId="1748921262" sldId="347"/>
            <ac:spMk id="7" creationId="{19A5F5ED-5FFE-4060-B37E-92D1BE868FCF}"/>
          </ac:spMkLst>
        </pc:spChg>
      </pc:sldChg>
      <pc:sldChg chg="new del">
        <pc:chgData name="John" userId="2cb20c42-13ee-49fc-89ad-30b140628195" providerId="ADAL" clId="{27C0762F-B9C8-4252-BD1D-D42BBE4BE05D}" dt="2021-04-01T16:19:36.940" v="2" actId="680"/>
        <pc:sldMkLst>
          <pc:docMk/>
          <pc:sldMk cId="1857991629" sldId="348"/>
        </pc:sldMkLst>
      </pc:sldChg>
    </pc:docChg>
  </pc:docChgLst>
  <pc:docChgLst>
    <pc:chgData name="Alicia" userId="fa655dbb-ff3c-4c86-8b4b-19aead9093e9" providerId="ADAL" clId="{F11D1846-A555-4865-9B4B-580C7AD8B564}"/>
    <pc:docChg chg="custSel modSld">
      <pc:chgData name="Alicia" userId="fa655dbb-ff3c-4c86-8b4b-19aead9093e9" providerId="ADAL" clId="{F11D1846-A555-4865-9B4B-580C7AD8B564}" dt="2021-04-09T00:45:17.227" v="240" actId="20577"/>
      <pc:docMkLst>
        <pc:docMk/>
      </pc:docMkLst>
      <pc:sldChg chg="modSp mod">
        <pc:chgData name="Alicia" userId="fa655dbb-ff3c-4c86-8b4b-19aead9093e9" providerId="ADAL" clId="{F11D1846-A555-4865-9B4B-580C7AD8B564}" dt="2021-04-09T00:13:54.608" v="2" actId="122"/>
        <pc:sldMkLst>
          <pc:docMk/>
          <pc:sldMk cId="160670053" sldId="294"/>
        </pc:sldMkLst>
        <pc:spChg chg="mod">
          <ac:chgData name="Alicia" userId="fa655dbb-ff3c-4c86-8b4b-19aead9093e9" providerId="ADAL" clId="{F11D1846-A555-4865-9B4B-580C7AD8B564}" dt="2021-04-09T00:13:47.108" v="0" actId="122"/>
          <ac:spMkLst>
            <pc:docMk/>
            <pc:sldMk cId="160670053" sldId="294"/>
            <ac:spMk id="2" creationId="{00000000-0000-0000-0000-000000000000}"/>
          </ac:spMkLst>
        </pc:spChg>
        <pc:spChg chg="mod">
          <ac:chgData name="Alicia" userId="fa655dbb-ff3c-4c86-8b4b-19aead9093e9" providerId="ADAL" clId="{F11D1846-A555-4865-9B4B-580C7AD8B564}" dt="2021-04-09T00:13:54.608" v="2" actId="122"/>
          <ac:spMkLst>
            <pc:docMk/>
            <pc:sldMk cId="160670053" sldId="294"/>
            <ac:spMk id="3" creationId="{00000000-0000-0000-0000-000000000000}"/>
          </ac:spMkLst>
        </pc:spChg>
        <pc:spChg chg="mod">
          <ac:chgData name="Alicia" userId="fa655dbb-ff3c-4c86-8b4b-19aead9093e9" providerId="ADAL" clId="{F11D1846-A555-4865-9B4B-580C7AD8B564}" dt="2021-04-09T00:13:51.691" v="1" actId="122"/>
          <ac:spMkLst>
            <pc:docMk/>
            <pc:sldMk cId="160670053" sldId="294"/>
            <ac:spMk id="4" creationId="{3A922415-2390-4FE5-9B04-1F9435BCDB42}"/>
          </ac:spMkLst>
        </pc:spChg>
      </pc:sldChg>
      <pc:sldChg chg="addSp delSp modSp mod">
        <pc:chgData name="Alicia" userId="fa655dbb-ff3c-4c86-8b4b-19aead9093e9" providerId="ADAL" clId="{F11D1846-A555-4865-9B4B-580C7AD8B564}" dt="2021-04-09T00:44:41.008" v="233" actId="20577"/>
        <pc:sldMkLst>
          <pc:docMk/>
          <pc:sldMk cId="3751679467" sldId="300"/>
        </pc:sldMkLst>
        <pc:spChg chg="del">
          <ac:chgData name="Alicia" userId="fa655dbb-ff3c-4c86-8b4b-19aead9093e9" providerId="ADAL" clId="{F11D1846-A555-4865-9B4B-580C7AD8B564}" dt="2021-04-09T00:17:15.341" v="43" actId="478"/>
          <ac:spMkLst>
            <pc:docMk/>
            <pc:sldMk cId="3751679467" sldId="300"/>
            <ac:spMk id="2" creationId="{E547D6B6-1707-436C-B5CC-4B2665BDFDA4}"/>
          </ac:spMkLst>
        </pc:spChg>
        <pc:spChg chg="mod">
          <ac:chgData name="Alicia" userId="fa655dbb-ff3c-4c86-8b4b-19aead9093e9" providerId="ADAL" clId="{F11D1846-A555-4865-9B4B-580C7AD8B564}" dt="2021-04-09T00:44:41.008" v="233" actId="20577"/>
          <ac:spMkLst>
            <pc:docMk/>
            <pc:sldMk cId="3751679467" sldId="300"/>
            <ac:spMk id="6" creationId="{00000000-0000-0000-0000-000000000000}"/>
          </ac:spMkLst>
        </pc:spChg>
        <pc:spChg chg="add mod">
          <ac:chgData name="Alicia" userId="fa655dbb-ff3c-4c86-8b4b-19aead9093e9" providerId="ADAL" clId="{F11D1846-A555-4865-9B4B-580C7AD8B564}" dt="2021-04-09T00:17:15.624" v="44"/>
          <ac:spMkLst>
            <pc:docMk/>
            <pc:sldMk cId="3751679467" sldId="300"/>
            <ac:spMk id="10" creationId="{024D10B1-DC98-40EE-B85A-85B3E07E07BB}"/>
          </ac:spMkLst>
        </pc:spChg>
      </pc:sldChg>
      <pc:sldChg chg="modSp mod">
        <pc:chgData name="Alicia" userId="fa655dbb-ff3c-4c86-8b4b-19aead9093e9" providerId="ADAL" clId="{F11D1846-A555-4865-9B4B-580C7AD8B564}" dt="2021-04-09T00:21:57.891" v="106" actId="20577"/>
        <pc:sldMkLst>
          <pc:docMk/>
          <pc:sldMk cId="1306615437" sldId="327"/>
        </pc:sldMkLst>
        <pc:spChg chg="mod">
          <ac:chgData name="Alicia" userId="fa655dbb-ff3c-4c86-8b4b-19aead9093e9" providerId="ADAL" clId="{F11D1846-A555-4865-9B4B-580C7AD8B564}" dt="2021-04-09T00:21:57.891" v="106" actId="20577"/>
          <ac:spMkLst>
            <pc:docMk/>
            <pc:sldMk cId="1306615437" sldId="327"/>
            <ac:spMk id="9" creationId="{F8880777-4194-495F-80E3-D0C05A05CD8E}"/>
          </ac:spMkLst>
        </pc:spChg>
      </pc:sldChg>
      <pc:sldChg chg="addSp delSp modSp mod">
        <pc:chgData name="Alicia" userId="fa655dbb-ff3c-4c86-8b4b-19aead9093e9" providerId="ADAL" clId="{F11D1846-A555-4865-9B4B-580C7AD8B564}" dt="2021-04-09T00:32:44.140" v="156" actId="1038"/>
        <pc:sldMkLst>
          <pc:docMk/>
          <pc:sldMk cId="381120286" sldId="330"/>
        </pc:sldMkLst>
        <pc:spChg chg="del">
          <ac:chgData name="Alicia" userId="fa655dbb-ff3c-4c86-8b4b-19aead9093e9" providerId="ADAL" clId="{F11D1846-A555-4865-9B4B-580C7AD8B564}" dt="2021-04-09T00:15:53.941" v="17" actId="478"/>
          <ac:spMkLst>
            <pc:docMk/>
            <pc:sldMk cId="381120286" sldId="330"/>
            <ac:spMk id="3" creationId="{B30BD55C-D73C-4021-AA5E-1672ED105212}"/>
          </ac:spMkLst>
        </pc:spChg>
        <pc:spChg chg="add mod">
          <ac:chgData name="Alicia" userId="fa655dbb-ff3c-4c86-8b4b-19aead9093e9" providerId="ADAL" clId="{F11D1846-A555-4865-9B4B-580C7AD8B564}" dt="2021-04-09T00:15:54.165" v="18"/>
          <ac:spMkLst>
            <pc:docMk/>
            <pc:sldMk cId="381120286" sldId="330"/>
            <ac:spMk id="7" creationId="{D4A7A1EE-14B1-4A19-A978-255F39513BB4}"/>
          </ac:spMkLst>
        </pc:spChg>
        <pc:picChg chg="mod">
          <ac:chgData name="Alicia" userId="fa655dbb-ff3c-4c86-8b4b-19aead9093e9" providerId="ADAL" clId="{F11D1846-A555-4865-9B4B-580C7AD8B564}" dt="2021-04-09T00:32:44.140" v="156" actId="1038"/>
          <ac:picMkLst>
            <pc:docMk/>
            <pc:sldMk cId="381120286" sldId="330"/>
            <ac:picMk id="6" creationId="{B9414967-497A-9A4A-90F5-42D21E3E558E}"/>
          </ac:picMkLst>
        </pc:picChg>
      </pc:sldChg>
      <pc:sldChg chg="addSp delSp modSp mod">
        <pc:chgData name="Alicia" userId="fa655dbb-ff3c-4c86-8b4b-19aead9093e9" providerId="ADAL" clId="{F11D1846-A555-4865-9B4B-580C7AD8B564}" dt="2021-04-09T00:15:59.341" v="20"/>
        <pc:sldMkLst>
          <pc:docMk/>
          <pc:sldMk cId="3147637957" sldId="331"/>
        </pc:sldMkLst>
        <pc:spChg chg="del">
          <ac:chgData name="Alicia" userId="fa655dbb-ff3c-4c86-8b4b-19aead9093e9" providerId="ADAL" clId="{F11D1846-A555-4865-9B4B-580C7AD8B564}" dt="2021-04-09T00:15:59.074" v="19" actId="478"/>
          <ac:spMkLst>
            <pc:docMk/>
            <pc:sldMk cId="3147637957" sldId="331"/>
            <ac:spMk id="3" creationId="{638F31D4-9D32-4D77-ADA6-9BA17EBF1F91}"/>
          </ac:spMkLst>
        </pc:spChg>
        <pc:spChg chg="add mod">
          <ac:chgData name="Alicia" userId="fa655dbb-ff3c-4c86-8b4b-19aead9093e9" providerId="ADAL" clId="{F11D1846-A555-4865-9B4B-580C7AD8B564}" dt="2021-04-09T00:15:59.341" v="20"/>
          <ac:spMkLst>
            <pc:docMk/>
            <pc:sldMk cId="3147637957" sldId="331"/>
            <ac:spMk id="6" creationId="{6F59AAF6-834B-40CC-AF9D-AE2C9B8CEB4B}"/>
          </ac:spMkLst>
        </pc:spChg>
      </pc:sldChg>
      <pc:sldChg chg="addSp modSp mod">
        <pc:chgData name="Alicia" userId="fa655dbb-ff3c-4c86-8b4b-19aead9093e9" providerId="ADAL" clId="{F11D1846-A555-4865-9B4B-580C7AD8B564}" dt="2021-04-09T00:45:17.227" v="240" actId="20577"/>
        <pc:sldMkLst>
          <pc:docMk/>
          <pc:sldMk cId="903378567" sldId="332"/>
        </pc:sldMkLst>
        <pc:spChg chg="mod">
          <ac:chgData name="Alicia" userId="fa655dbb-ff3c-4c86-8b4b-19aead9093e9" providerId="ADAL" clId="{F11D1846-A555-4865-9B4B-580C7AD8B564}" dt="2021-04-09T00:45:17.227" v="240" actId="20577"/>
          <ac:spMkLst>
            <pc:docMk/>
            <pc:sldMk cId="903378567" sldId="332"/>
            <ac:spMk id="6" creationId="{350294F9-6BCC-FE47-9E59-C20AE029C4D5}"/>
          </ac:spMkLst>
        </pc:spChg>
        <pc:spChg chg="add mod">
          <ac:chgData name="Alicia" userId="fa655dbb-ff3c-4c86-8b4b-19aead9093e9" providerId="ADAL" clId="{F11D1846-A555-4865-9B4B-580C7AD8B564}" dt="2021-04-09T00:17:24.441" v="47"/>
          <ac:spMkLst>
            <pc:docMk/>
            <pc:sldMk cId="903378567" sldId="332"/>
            <ac:spMk id="10" creationId="{5564F9EC-A449-49FB-AC6E-2D3720F318A2}"/>
          </ac:spMkLst>
        </pc:spChg>
      </pc:sldChg>
      <pc:sldChg chg="addSp delSp modSp mod">
        <pc:chgData name="Alicia" userId="fa655dbb-ff3c-4c86-8b4b-19aead9093e9" providerId="ADAL" clId="{F11D1846-A555-4865-9B4B-580C7AD8B564}" dt="2021-04-09T00:44:56.341" v="238" actId="20577"/>
        <pc:sldMkLst>
          <pc:docMk/>
          <pc:sldMk cId="3893886996" sldId="333"/>
        </pc:sldMkLst>
        <pc:spChg chg="mod">
          <ac:chgData name="Alicia" userId="fa655dbb-ff3c-4c86-8b4b-19aead9093e9" providerId="ADAL" clId="{F11D1846-A555-4865-9B4B-580C7AD8B564}" dt="2021-04-09T00:44:56.341" v="238" actId="20577"/>
          <ac:spMkLst>
            <pc:docMk/>
            <pc:sldMk cId="3893886996" sldId="333"/>
            <ac:spMk id="2" creationId="{D638ED4E-7E03-3A4D-802E-2FA7050475DD}"/>
          </ac:spMkLst>
        </pc:spChg>
        <pc:spChg chg="del">
          <ac:chgData name="Alicia" userId="fa655dbb-ff3c-4c86-8b4b-19aead9093e9" providerId="ADAL" clId="{F11D1846-A555-4865-9B4B-580C7AD8B564}" dt="2021-04-09T00:17:20.341" v="45" actId="478"/>
          <ac:spMkLst>
            <pc:docMk/>
            <pc:sldMk cId="3893886996" sldId="333"/>
            <ac:spMk id="3" creationId="{F66A94F6-6662-4CFA-B1AD-0F2DD2B592EA}"/>
          </ac:spMkLst>
        </pc:spChg>
        <pc:spChg chg="add mod">
          <ac:chgData name="Alicia" userId="fa655dbb-ff3c-4c86-8b4b-19aead9093e9" providerId="ADAL" clId="{F11D1846-A555-4865-9B4B-580C7AD8B564}" dt="2021-04-09T00:17:20.618" v="46"/>
          <ac:spMkLst>
            <pc:docMk/>
            <pc:sldMk cId="3893886996" sldId="333"/>
            <ac:spMk id="10" creationId="{B2973572-747F-4071-8637-4E51E0AF460A}"/>
          </ac:spMkLst>
        </pc:spChg>
      </pc:sldChg>
      <pc:sldChg chg="addSp delSp modSp mod">
        <pc:chgData name="Alicia" userId="fa655dbb-ff3c-4c86-8b4b-19aead9093e9" providerId="ADAL" clId="{F11D1846-A555-4865-9B4B-580C7AD8B564}" dt="2021-04-09T00:18:21.141" v="58" actId="20577"/>
        <pc:sldMkLst>
          <pc:docMk/>
          <pc:sldMk cId="1371068459" sldId="336"/>
        </pc:sldMkLst>
        <pc:spChg chg="del">
          <ac:chgData name="Alicia" userId="fa655dbb-ff3c-4c86-8b4b-19aead9093e9" providerId="ADAL" clId="{F11D1846-A555-4865-9B4B-580C7AD8B564}" dt="2021-04-09T00:16:19.024" v="25" actId="478"/>
          <ac:spMkLst>
            <pc:docMk/>
            <pc:sldMk cId="1371068459" sldId="336"/>
            <ac:spMk id="2" creationId="{3597C902-5960-4594-9FF3-F44F385CFF4B}"/>
          </ac:spMkLst>
        </pc:spChg>
        <pc:spChg chg="mod">
          <ac:chgData name="Alicia" userId="fa655dbb-ff3c-4c86-8b4b-19aead9093e9" providerId="ADAL" clId="{F11D1846-A555-4865-9B4B-580C7AD8B564}" dt="2021-04-09T00:18:21.141" v="58" actId="20577"/>
          <ac:spMkLst>
            <pc:docMk/>
            <pc:sldMk cId="1371068459" sldId="336"/>
            <ac:spMk id="6" creationId="{00000000-0000-0000-0000-000000000000}"/>
          </ac:spMkLst>
        </pc:spChg>
        <pc:spChg chg="add mod">
          <ac:chgData name="Alicia" userId="fa655dbb-ff3c-4c86-8b4b-19aead9093e9" providerId="ADAL" clId="{F11D1846-A555-4865-9B4B-580C7AD8B564}" dt="2021-04-09T00:16:19.274" v="26"/>
          <ac:spMkLst>
            <pc:docMk/>
            <pc:sldMk cId="1371068459" sldId="336"/>
            <ac:spMk id="8" creationId="{5603CE37-3034-45BB-A891-32A22EDEA919}"/>
          </ac:spMkLst>
        </pc:spChg>
      </pc:sldChg>
      <pc:sldChg chg="addSp delSp modSp mod">
        <pc:chgData name="Alicia" userId="fa655dbb-ff3c-4c86-8b4b-19aead9093e9" providerId="ADAL" clId="{F11D1846-A555-4865-9B4B-580C7AD8B564}" dt="2021-04-09T00:36:19.424" v="187" actId="6549"/>
        <pc:sldMkLst>
          <pc:docMk/>
          <pc:sldMk cId="70223409" sldId="337"/>
        </pc:sldMkLst>
        <pc:spChg chg="del">
          <ac:chgData name="Alicia" userId="fa655dbb-ff3c-4c86-8b4b-19aead9093e9" providerId="ADAL" clId="{F11D1846-A555-4865-9B4B-580C7AD8B564}" dt="2021-04-09T00:16:24.141" v="27" actId="478"/>
          <ac:spMkLst>
            <pc:docMk/>
            <pc:sldMk cId="70223409" sldId="337"/>
            <ac:spMk id="2" creationId="{3597C902-5960-4594-9FF3-F44F385CFF4B}"/>
          </ac:spMkLst>
        </pc:spChg>
        <pc:spChg chg="mod">
          <ac:chgData name="Alicia" userId="fa655dbb-ff3c-4c86-8b4b-19aead9093e9" providerId="ADAL" clId="{F11D1846-A555-4865-9B4B-580C7AD8B564}" dt="2021-04-09T00:35:40.141" v="181" actId="14100"/>
          <ac:spMkLst>
            <pc:docMk/>
            <pc:sldMk cId="70223409" sldId="337"/>
            <ac:spMk id="3" creationId="{34FDAEAA-AADC-4BB5-91E4-2850A939EEF5}"/>
          </ac:spMkLst>
        </pc:spChg>
        <pc:spChg chg="mod">
          <ac:chgData name="Alicia" userId="fa655dbb-ff3c-4c86-8b4b-19aead9093e9" providerId="ADAL" clId="{F11D1846-A555-4865-9B4B-580C7AD8B564}" dt="2021-04-09T00:18:32.041" v="62" actId="20577"/>
          <ac:spMkLst>
            <pc:docMk/>
            <pc:sldMk cId="70223409" sldId="337"/>
            <ac:spMk id="6" creationId="{00000000-0000-0000-0000-000000000000}"/>
          </ac:spMkLst>
        </pc:spChg>
        <pc:spChg chg="add mod">
          <ac:chgData name="Alicia" userId="fa655dbb-ff3c-4c86-8b4b-19aead9093e9" providerId="ADAL" clId="{F11D1846-A555-4865-9B4B-580C7AD8B564}" dt="2021-04-09T00:16:24.397" v="28"/>
          <ac:spMkLst>
            <pc:docMk/>
            <pc:sldMk cId="70223409" sldId="337"/>
            <ac:spMk id="10" creationId="{C305BC6C-9B21-4158-BD18-7123441AD15C}"/>
          </ac:spMkLst>
        </pc:spChg>
        <pc:graphicFrameChg chg="mod modGraphic">
          <ac:chgData name="Alicia" userId="fa655dbb-ff3c-4c86-8b4b-19aead9093e9" providerId="ADAL" clId="{F11D1846-A555-4865-9B4B-580C7AD8B564}" dt="2021-04-09T00:36:19.424" v="187" actId="6549"/>
          <ac:graphicFrameMkLst>
            <pc:docMk/>
            <pc:sldMk cId="70223409" sldId="337"/>
            <ac:graphicFrameMk id="9" creationId="{BDB6C1D9-56EB-4412-B504-D1A330AA80CD}"/>
          </ac:graphicFrameMkLst>
        </pc:graphicFrameChg>
      </pc:sldChg>
      <pc:sldChg chg="addSp delSp modSp mod">
        <pc:chgData name="Alicia" userId="fa655dbb-ff3c-4c86-8b4b-19aead9093e9" providerId="ADAL" clId="{F11D1846-A555-4865-9B4B-580C7AD8B564}" dt="2021-04-09T00:18:52.742" v="64"/>
        <pc:sldMkLst>
          <pc:docMk/>
          <pc:sldMk cId="2545992315" sldId="338"/>
        </pc:sldMkLst>
        <pc:spChg chg="del">
          <ac:chgData name="Alicia" userId="fa655dbb-ff3c-4c86-8b4b-19aead9093e9" providerId="ADAL" clId="{F11D1846-A555-4865-9B4B-580C7AD8B564}" dt="2021-04-09T00:16:37.641" v="31" actId="478"/>
          <ac:spMkLst>
            <pc:docMk/>
            <pc:sldMk cId="2545992315" sldId="338"/>
            <ac:spMk id="2" creationId="{3597C902-5960-4594-9FF3-F44F385CFF4B}"/>
          </ac:spMkLst>
        </pc:spChg>
        <pc:spChg chg="mod">
          <ac:chgData name="Alicia" userId="fa655dbb-ff3c-4c86-8b4b-19aead9093e9" providerId="ADAL" clId="{F11D1846-A555-4865-9B4B-580C7AD8B564}" dt="2021-04-09T00:18:52.742" v="64"/>
          <ac:spMkLst>
            <pc:docMk/>
            <pc:sldMk cId="2545992315" sldId="338"/>
            <ac:spMk id="6" creationId="{00000000-0000-0000-0000-000000000000}"/>
          </ac:spMkLst>
        </pc:spChg>
        <pc:spChg chg="add mod">
          <ac:chgData name="Alicia" userId="fa655dbb-ff3c-4c86-8b4b-19aead9093e9" providerId="ADAL" clId="{F11D1846-A555-4865-9B4B-580C7AD8B564}" dt="2021-04-09T00:16:37.891" v="32"/>
          <ac:spMkLst>
            <pc:docMk/>
            <pc:sldMk cId="2545992315" sldId="338"/>
            <ac:spMk id="8" creationId="{83DFB59E-3DC9-4D28-B7D4-7411405FF453}"/>
          </ac:spMkLst>
        </pc:spChg>
      </pc:sldChg>
      <pc:sldChg chg="addSp delSp modSp mod">
        <pc:chgData name="Alicia" userId="fa655dbb-ff3c-4c86-8b4b-19aead9093e9" providerId="ADAL" clId="{F11D1846-A555-4865-9B4B-580C7AD8B564}" dt="2021-04-09T00:18:56.374" v="65"/>
        <pc:sldMkLst>
          <pc:docMk/>
          <pc:sldMk cId="1061102379" sldId="339"/>
        </pc:sldMkLst>
        <pc:spChg chg="del">
          <ac:chgData name="Alicia" userId="fa655dbb-ff3c-4c86-8b4b-19aead9093e9" providerId="ADAL" clId="{F11D1846-A555-4865-9B4B-580C7AD8B564}" dt="2021-04-09T00:16:44.876" v="33" actId="478"/>
          <ac:spMkLst>
            <pc:docMk/>
            <pc:sldMk cId="1061102379" sldId="339"/>
            <ac:spMk id="2" creationId="{3597C902-5960-4594-9FF3-F44F385CFF4B}"/>
          </ac:spMkLst>
        </pc:spChg>
        <pc:spChg chg="mod">
          <ac:chgData name="Alicia" userId="fa655dbb-ff3c-4c86-8b4b-19aead9093e9" providerId="ADAL" clId="{F11D1846-A555-4865-9B4B-580C7AD8B564}" dt="2021-04-09T00:18:56.374" v="65"/>
          <ac:spMkLst>
            <pc:docMk/>
            <pc:sldMk cId="1061102379" sldId="339"/>
            <ac:spMk id="6" creationId="{00000000-0000-0000-0000-000000000000}"/>
          </ac:spMkLst>
        </pc:spChg>
        <pc:spChg chg="add mod">
          <ac:chgData name="Alicia" userId="fa655dbb-ff3c-4c86-8b4b-19aead9093e9" providerId="ADAL" clId="{F11D1846-A555-4865-9B4B-580C7AD8B564}" dt="2021-04-09T00:16:45.157" v="34"/>
          <ac:spMkLst>
            <pc:docMk/>
            <pc:sldMk cId="1061102379" sldId="339"/>
            <ac:spMk id="9" creationId="{982D7AAE-84D4-461E-B11B-4C1FCFBCC50C}"/>
          </ac:spMkLst>
        </pc:spChg>
      </pc:sldChg>
      <pc:sldChg chg="addSp delSp modSp mod">
        <pc:chgData name="Alicia" userId="fa655dbb-ff3c-4c86-8b4b-19aead9093e9" providerId="ADAL" clId="{F11D1846-A555-4865-9B4B-580C7AD8B564}" dt="2021-04-09T00:44:13.441" v="229" actId="20577"/>
        <pc:sldMkLst>
          <pc:docMk/>
          <pc:sldMk cId="269919665" sldId="340"/>
        </pc:sldMkLst>
        <pc:spChg chg="del">
          <ac:chgData name="Alicia" userId="fa655dbb-ff3c-4c86-8b4b-19aead9093e9" providerId="ADAL" clId="{F11D1846-A555-4865-9B4B-580C7AD8B564}" dt="2021-04-09T00:16:57.641" v="37" actId="478"/>
          <ac:spMkLst>
            <pc:docMk/>
            <pc:sldMk cId="269919665" sldId="340"/>
            <ac:spMk id="2" creationId="{3597C902-5960-4594-9FF3-F44F385CFF4B}"/>
          </ac:spMkLst>
        </pc:spChg>
        <pc:spChg chg="add mod">
          <ac:chgData name="Alicia" userId="fa655dbb-ff3c-4c86-8b4b-19aead9093e9" providerId="ADAL" clId="{F11D1846-A555-4865-9B4B-580C7AD8B564}" dt="2021-04-09T00:16:57.974" v="38"/>
          <ac:spMkLst>
            <pc:docMk/>
            <pc:sldMk cId="269919665" sldId="340"/>
            <ac:spMk id="8" creationId="{9E4C2906-9D83-4823-8027-C020AC868152}"/>
          </ac:spMkLst>
        </pc:spChg>
        <pc:spChg chg="mod">
          <ac:chgData name="Alicia" userId="fa655dbb-ff3c-4c86-8b4b-19aead9093e9" providerId="ADAL" clId="{F11D1846-A555-4865-9B4B-580C7AD8B564}" dt="2021-04-09T00:44:13.441" v="229" actId="20577"/>
          <ac:spMkLst>
            <pc:docMk/>
            <pc:sldMk cId="269919665" sldId="340"/>
            <ac:spMk id="17" creationId="{CF968EC8-4284-4FB6-8A44-9212C1D8EC9E}"/>
          </ac:spMkLst>
        </pc:spChg>
      </pc:sldChg>
      <pc:sldChg chg="addSp delSp modSp mod">
        <pc:chgData name="Alicia" userId="fa655dbb-ff3c-4c86-8b4b-19aead9093e9" providerId="ADAL" clId="{F11D1846-A555-4865-9B4B-580C7AD8B564}" dt="2021-04-09T00:34:01.241" v="180" actId="1037"/>
        <pc:sldMkLst>
          <pc:docMk/>
          <pc:sldMk cId="1389344602" sldId="342"/>
        </pc:sldMkLst>
        <pc:spChg chg="mod">
          <ac:chgData name="Alicia" userId="fa655dbb-ff3c-4c86-8b4b-19aead9093e9" providerId="ADAL" clId="{F11D1846-A555-4865-9B4B-580C7AD8B564}" dt="2021-04-09T00:17:56.374" v="53" actId="6549"/>
          <ac:spMkLst>
            <pc:docMk/>
            <pc:sldMk cId="1389344602" sldId="342"/>
            <ac:spMk id="2" creationId="{D42DDE0D-BF41-4AA6-A478-37EB9ECDD3AE}"/>
          </ac:spMkLst>
        </pc:spChg>
        <pc:spChg chg="del">
          <ac:chgData name="Alicia" userId="fa655dbb-ff3c-4c86-8b4b-19aead9093e9" providerId="ADAL" clId="{F11D1846-A555-4865-9B4B-580C7AD8B564}" dt="2021-04-09T00:16:05.475" v="21" actId="478"/>
          <ac:spMkLst>
            <pc:docMk/>
            <pc:sldMk cId="1389344602" sldId="342"/>
            <ac:spMk id="3" creationId="{782860F3-0EDE-4DA0-BC98-6E19D99B5A7F}"/>
          </ac:spMkLst>
        </pc:spChg>
        <pc:spChg chg="add mod">
          <ac:chgData name="Alicia" userId="fa655dbb-ff3c-4c86-8b4b-19aead9093e9" providerId="ADAL" clId="{F11D1846-A555-4865-9B4B-580C7AD8B564}" dt="2021-04-09T00:16:05.741" v="22"/>
          <ac:spMkLst>
            <pc:docMk/>
            <pc:sldMk cId="1389344602" sldId="342"/>
            <ac:spMk id="8" creationId="{90D69381-908E-4B4E-96A3-60CB2C363D83}"/>
          </ac:spMkLst>
        </pc:spChg>
        <pc:picChg chg="mod">
          <ac:chgData name="Alicia" userId="fa655dbb-ff3c-4c86-8b4b-19aead9093e9" providerId="ADAL" clId="{F11D1846-A555-4865-9B4B-580C7AD8B564}" dt="2021-04-09T00:34:01.241" v="180" actId="1037"/>
          <ac:picMkLst>
            <pc:docMk/>
            <pc:sldMk cId="1389344602" sldId="342"/>
            <ac:picMk id="5" creationId="{88896C30-8F69-4889-A604-B28BD37952B0}"/>
          </ac:picMkLst>
        </pc:picChg>
        <pc:picChg chg="mod">
          <ac:chgData name="Alicia" userId="fa655dbb-ff3c-4c86-8b4b-19aead9093e9" providerId="ADAL" clId="{F11D1846-A555-4865-9B4B-580C7AD8B564}" dt="2021-04-09T00:34:01.241" v="180" actId="1037"/>
          <ac:picMkLst>
            <pc:docMk/>
            <pc:sldMk cId="1389344602" sldId="342"/>
            <ac:picMk id="6" creationId="{3E124595-D223-4ABD-9239-799C38C8E958}"/>
          </ac:picMkLst>
        </pc:picChg>
      </pc:sldChg>
      <pc:sldChg chg="addSp delSp modSp mod">
        <pc:chgData name="Alicia" userId="fa655dbb-ff3c-4c86-8b4b-19aead9093e9" providerId="ADAL" clId="{F11D1846-A555-4865-9B4B-580C7AD8B564}" dt="2021-04-09T00:18:03.761" v="54" actId="120"/>
        <pc:sldMkLst>
          <pc:docMk/>
          <pc:sldMk cId="1126138348" sldId="343"/>
        </pc:sldMkLst>
        <pc:spChg chg="mod">
          <ac:chgData name="Alicia" userId="fa655dbb-ff3c-4c86-8b4b-19aead9093e9" providerId="ADAL" clId="{F11D1846-A555-4865-9B4B-580C7AD8B564}" dt="2021-04-09T00:18:03.761" v="54" actId="120"/>
          <ac:spMkLst>
            <pc:docMk/>
            <pc:sldMk cId="1126138348" sldId="343"/>
            <ac:spMk id="2" creationId="{EEB8171B-A169-4C39-9A5A-DD6A95DFD6DC}"/>
          </ac:spMkLst>
        </pc:spChg>
        <pc:spChg chg="del">
          <ac:chgData name="Alicia" userId="fa655dbb-ff3c-4c86-8b4b-19aead9093e9" providerId="ADAL" clId="{F11D1846-A555-4865-9B4B-580C7AD8B564}" dt="2021-04-09T00:16:13.457" v="23" actId="478"/>
          <ac:spMkLst>
            <pc:docMk/>
            <pc:sldMk cId="1126138348" sldId="343"/>
            <ac:spMk id="3" creationId="{C0CF5A2A-8079-4978-8CAE-7E87212C44CF}"/>
          </ac:spMkLst>
        </pc:spChg>
        <pc:spChg chg="add mod">
          <ac:chgData name="Alicia" userId="fa655dbb-ff3c-4c86-8b4b-19aead9093e9" providerId="ADAL" clId="{F11D1846-A555-4865-9B4B-580C7AD8B564}" dt="2021-04-09T00:16:13.663" v="24"/>
          <ac:spMkLst>
            <pc:docMk/>
            <pc:sldMk cId="1126138348" sldId="343"/>
            <ac:spMk id="10" creationId="{C18F9FDE-12F7-4F7A-8903-289CCFB6EBAC}"/>
          </ac:spMkLst>
        </pc:spChg>
      </pc:sldChg>
      <pc:sldChg chg="addSp delSp modSp mod addCm modCm">
        <pc:chgData name="Alicia" userId="fa655dbb-ff3c-4c86-8b4b-19aead9093e9" providerId="ADAL" clId="{F11D1846-A555-4865-9B4B-580C7AD8B564}" dt="2021-04-09T00:23:50.141" v="108"/>
        <pc:sldMkLst>
          <pc:docMk/>
          <pc:sldMk cId="345391774" sldId="346"/>
        </pc:sldMkLst>
        <pc:spChg chg="mod">
          <ac:chgData name="Alicia" userId="fa655dbb-ff3c-4c86-8b4b-19aead9093e9" providerId="ADAL" clId="{F11D1846-A555-4865-9B4B-580C7AD8B564}" dt="2021-04-09T00:19:28.908" v="70" actId="6549"/>
          <ac:spMkLst>
            <pc:docMk/>
            <pc:sldMk cId="345391774" sldId="346"/>
            <ac:spMk id="3" creationId="{1DA852CC-4C75-407D-9083-B2D4E2C957FC}"/>
          </ac:spMkLst>
        </pc:spChg>
        <pc:spChg chg="del">
          <ac:chgData name="Alicia" userId="fa655dbb-ff3c-4c86-8b4b-19aead9093e9" providerId="ADAL" clId="{F11D1846-A555-4865-9B4B-580C7AD8B564}" dt="2021-04-09T00:14:46.208" v="3" actId="478"/>
          <ac:spMkLst>
            <pc:docMk/>
            <pc:sldMk cId="345391774" sldId="346"/>
            <ac:spMk id="4" creationId="{39489EB0-E540-4220-B246-D8782665B015}"/>
          </ac:spMkLst>
        </pc:spChg>
        <pc:spChg chg="del mod">
          <ac:chgData name="Alicia" userId="fa655dbb-ff3c-4c86-8b4b-19aead9093e9" providerId="ADAL" clId="{F11D1846-A555-4865-9B4B-580C7AD8B564}" dt="2021-04-09T00:15:11.941" v="6" actId="478"/>
          <ac:spMkLst>
            <pc:docMk/>
            <pc:sldMk cId="345391774" sldId="346"/>
            <ac:spMk id="5" creationId="{7C77935F-2AE2-46C8-89F9-3C4117C9153E}"/>
          </ac:spMkLst>
        </pc:spChg>
        <pc:spChg chg="add del mod">
          <ac:chgData name="Alicia" userId="fa655dbb-ff3c-4c86-8b4b-19aead9093e9" providerId="ADAL" clId="{F11D1846-A555-4865-9B4B-580C7AD8B564}" dt="2021-04-09T00:15:14.724" v="7" actId="478"/>
          <ac:spMkLst>
            <pc:docMk/>
            <pc:sldMk cId="345391774" sldId="346"/>
            <ac:spMk id="6" creationId="{40F05DD8-C22D-4B80-92E5-868B0690167E}"/>
          </ac:spMkLst>
        </pc:spChg>
        <pc:spChg chg="add mod">
          <ac:chgData name="Alicia" userId="fa655dbb-ff3c-4c86-8b4b-19aead9093e9" providerId="ADAL" clId="{F11D1846-A555-4865-9B4B-580C7AD8B564}" dt="2021-04-09T00:15:16.175" v="8"/>
          <ac:spMkLst>
            <pc:docMk/>
            <pc:sldMk cId="345391774" sldId="346"/>
            <ac:spMk id="7" creationId="{525DCF46-3B17-4F6F-A3CF-59EB5959FBBB}"/>
          </ac:spMkLst>
        </pc:spChg>
        <pc:spChg chg="add mod">
          <ac:chgData name="Alicia" userId="fa655dbb-ff3c-4c86-8b4b-19aead9093e9" providerId="ADAL" clId="{F11D1846-A555-4865-9B4B-580C7AD8B564}" dt="2021-04-09T00:15:16.175" v="8"/>
          <ac:spMkLst>
            <pc:docMk/>
            <pc:sldMk cId="345391774" sldId="346"/>
            <ac:spMk id="8" creationId="{5F9E2441-DAC2-4075-B7A9-E1A350010A16}"/>
          </ac:spMkLst>
        </pc:spChg>
      </pc:sldChg>
      <pc:sldChg chg="addSp delSp modSp mod">
        <pc:chgData name="Alicia" userId="fa655dbb-ff3c-4c86-8b4b-19aead9093e9" providerId="ADAL" clId="{F11D1846-A555-4865-9B4B-580C7AD8B564}" dt="2021-04-09T00:15:27.674" v="10"/>
        <pc:sldMkLst>
          <pc:docMk/>
          <pc:sldMk cId="1748921262" sldId="347"/>
        </pc:sldMkLst>
        <pc:spChg chg="del">
          <ac:chgData name="Alicia" userId="fa655dbb-ff3c-4c86-8b4b-19aead9093e9" providerId="ADAL" clId="{F11D1846-A555-4865-9B4B-580C7AD8B564}" dt="2021-04-09T00:15:27.408" v="9" actId="478"/>
          <ac:spMkLst>
            <pc:docMk/>
            <pc:sldMk cId="1748921262" sldId="347"/>
            <ac:spMk id="6" creationId="{829E7B89-1B65-4081-9C47-4A867EAB5939}"/>
          </ac:spMkLst>
        </pc:spChg>
        <pc:spChg chg="add mod">
          <ac:chgData name="Alicia" userId="fa655dbb-ff3c-4c86-8b4b-19aead9093e9" providerId="ADAL" clId="{F11D1846-A555-4865-9B4B-580C7AD8B564}" dt="2021-04-09T00:15:27.674" v="10"/>
          <ac:spMkLst>
            <pc:docMk/>
            <pc:sldMk cId="1748921262" sldId="347"/>
            <ac:spMk id="8" creationId="{6D22BDD2-98C0-46E6-9823-2C589968EAEA}"/>
          </ac:spMkLst>
        </pc:spChg>
      </pc:sldChg>
      <pc:sldChg chg="addSp delSp modSp mod">
        <pc:chgData name="Alicia" userId="fa655dbb-ff3c-4c86-8b4b-19aead9093e9" providerId="ADAL" clId="{F11D1846-A555-4865-9B4B-580C7AD8B564}" dt="2021-04-09T00:20:14.864" v="103" actId="20577"/>
        <pc:sldMkLst>
          <pc:docMk/>
          <pc:sldMk cId="3432075458" sldId="348"/>
        </pc:sldMkLst>
        <pc:spChg chg="del">
          <ac:chgData name="Alicia" userId="fa655dbb-ff3c-4c86-8b4b-19aead9093e9" providerId="ADAL" clId="{F11D1846-A555-4865-9B4B-580C7AD8B564}" dt="2021-04-09T00:15:34.858" v="11" actId="478"/>
          <ac:spMkLst>
            <pc:docMk/>
            <pc:sldMk cId="3432075458" sldId="348"/>
            <ac:spMk id="2" creationId="{A2B5B984-F9AD-4639-83F4-39431D83C376}"/>
          </ac:spMkLst>
        </pc:spChg>
        <pc:spChg chg="add mod">
          <ac:chgData name="Alicia" userId="fa655dbb-ff3c-4c86-8b4b-19aead9093e9" providerId="ADAL" clId="{F11D1846-A555-4865-9B4B-580C7AD8B564}" dt="2021-04-09T00:15:35.224" v="12"/>
          <ac:spMkLst>
            <pc:docMk/>
            <pc:sldMk cId="3432075458" sldId="348"/>
            <ac:spMk id="6" creationId="{56F34A89-E982-4E4C-AAFF-660B772E01BC}"/>
          </ac:spMkLst>
        </pc:spChg>
        <pc:spChg chg="mod">
          <ac:chgData name="Alicia" userId="fa655dbb-ff3c-4c86-8b4b-19aead9093e9" providerId="ADAL" clId="{F11D1846-A555-4865-9B4B-580C7AD8B564}" dt="2021-04-09T00:17:35.440" v="48" actId="120"/>
          <ac:spMkLst>
            <pc:docMk/>
            <pc:sldMk cId="3432075458" sldId="348"/>
            <ac:spMk id="7" creationId="{B6AE1D35-5D9F-4656-8638-289808B4D0B0}"/>
          </ac:spMkLst>
        </pc:spChg>
        <pc:spChg chg="mod">
          <ac:chgData name="Alicia" userId="fa655dbb-ff3c-4c86-8b4b-19aead9093e9" providerId="ADAL" clId="{F11D1846-A555-4865-9B4B-580C7AD8B564}" dt="2021-04-09T00:20:14.864" v="103" actId="20577"/>
          <ac:spMkLst>
            <pc:docMk/>
            <pc:sldMk cId="3432075458" sldId="348"/>
            <ac:spMk id="8" creationId="{69123758-10FC-4333-8251-468CE996C6C3}"/>
          </ac:spMkLst>
        </pc:spChg>
      </pc:sldChg>
      <pc:sldChg chg="addSp delSp modSp mod">
        <pc:chgData name="Alicia" userId="fa655dbb-ff3c-4c86-8b4b-19aead9093e9" providerId="ADAL" clId="{F11D1846-A555-4865-9B4B-580C7AD8B564}" dt="2021-04-09T00:31:28.688" v="111" actId="20577"/>
        <pc:sldMkLst>
          <pc:docMk/>
          <pc:sldMk cId="3906027086" sldId="349"/>
        </pc:sldMkLst>
        <pc:spChg chg="del">
          <ac:chgData name="Alicia" userId="fa655dbb-ff3c-4c86-8b4b-19aead9093e9" providerId="ADAL" clId="{F11D1846-A555-4865-9B4B-580C7AD8B564}" dt="2021-04-09T00:15:40.450" v="13" actId="478"/>
          <ac:spMkLst>
            <pc:docMk/>
            <pc:sldMk cId="3906027086" sldId="349"/>
            <ac:spMk id="2" creationId="{A2B5B984-F9AD-4639-83F4-39431D83C376}"/>
          </ac:spMkLst>
        </pc:spChg>
        <pc:spChg chg="add mod">
          <ac:chgData name="Alicia" userId="fa655dbb-ff3c-4c86-8b4b-19aead9093e9" providerId="ADAL" clId="{F11D1846-A555-4865-9B4B-580C7AD8B564}" dt="2021-04-09T00:15:40.658" v="14"/>
          <ac:spMkLst>
            <pc:docMk/>
            <pc:sldMk cId="3906027086" sldId="349"/>
            <ac:spMk id="6" creationId="{1B608E93-CA22-46C7-99EF-35DDA3875B74}"/>
          </ac:spMkLst>
        </pc:spChg>
        <pc:spChg chg="mod">
          <ac:chgData name="Alicia" userId="fa655dbb-ff3c-4c86-8b4b-19aead9093e9" providerId="ADAL" clId="{F11D1846-A555-4865-9B4B-580C7AD8B564}" dt="2021-04-09T00:17:40.575" v="49" actId="120"/>
          <ac:spMkLst>
            <pc:docMk/>
            <pc:sldMk cId="3906027086" sldId="349"/>
            <ac:spMk id="7" creationId="{B6AE1D35-5D9F-4656-8638-289808B4D0B0}"/>
          </ac:spMkLst>
        </pc:spChg>
        <pc:spChg chg="mod">
          <ac:chgData name="Alicia" userId="fa655dbb-ff3c-4c86-8b4b-19aead9093e9" providerId="ADAL" clId="{F11D1846-A555-4865-9B4B-580C7AD8B564}" dt="2021-04-09T00:31:28.688" v="111" actId="20577"/>
          <ac:spMkLst>
            <pc:docMk/>
            <pc:sldMk cId="3906027086" sldId="349"/>
            <ac:spMk id="8" creationId="{69123758-10FC-4333-8251-468CE996C6C3}"/>
          </ac:spMkLst>
        </pc:spChg>
      </pc:sldChg>
      <pc:sldChg chg="addSp delSp modSp mod">
        <pc:chgData name="Alicia" userId="fa655dbb-ff3c-4c86-8b4b-19aead9093e9" providerId="ADAL" clId="{F11D1846-A555-4865-9B4B-580C7AD8B564}" dt="2021-04-09T00:17:46.191" v="50" actId="120"/>
        <pc:sldMkLst>
          <pc:docMk/>
          <pc:sldMk cId="3493483137" sldId="350"/>
        </pc:sldMkLst>
        <pc:spChg chg="del">
          <ac:chgData name="Alicia" userId="fa655dbb-ff3c-4c86-8b4b-19aead9093e9" providerId="ADAL" clId="{F11D1846-A555-4865-9B4B-580C7AD8B564}" dt="2021-04-09T00:15:45.041" v="15" actId="478"/>
          <ac:spMkLst>
            <pc:docMk/>
            <pc:sldMk cId="3493483137" sldId="350"/>
            <ac:spMk id="2" creationId="{A2B5B984-F9AD-4639-83F4-39431D83C376}"/>
          </ac:spMkLst>
        </pc:spChg>
        <pc:spChg chg="add mod">
          <ac:chgData name="Alicia" userId="fa655dbb-ff3c-4c86-8b4b-19aead9093e9" providerId="ADAL" clId="{F11D1846-A555-4865-9B4B-580C7AD8B564}" dt="2021-04-09T00:15:45.308" v="16"/>
          <ac:spMkLst>
            <pc:docMk/>
            <pc:sldMk cId="3493483137" sldId="350"/>
            <ac:spMk id="6" creationId="{8EF6F52B-37E0-4004-A1B2-C651B9D032DE}"/>
          </ac:spMkLst>
        </pc:spChg>
        <pc:spChg chg="mod">
          <ac:chgData name="Alicia" userId="fa655dbb-ff3c-4c86-8b4b-19aead9093e9" providerId="ADAL" clId="{F11D1846-A555-4865-9B4B-580C7AD8B564}" dt="2021-04-09T00:17:46.191" v="50" actId="120"/>
          <ac:spMkLst>
            <pc:docMk/>
            <pc:sldMk cId="3493483137" sldId="350"/>
            <ac:spMk id="7" creationId="{B6AE1D35-5D9F-4656-8638-289808B4D0B0}"/>
          </ac:spMkLst>
        </pc:spChg>
      </pc:sldChg>
      <pc:sldChg chg="addSp delSp modSp mod">
        <pc:chgData name="Alicia" userId="fa655dbb-ff3c-4c86-8b4b-19aead9093e9" providerId="ADAL" clId="{F11D1846-A555-4865-9B4B-580C7AD8B564}" dt="2021-04-09T00:43:22.758" v="212" actId="20577"/>
        <pc:sldMkLst>
          <pc:docMk/>
          <pc:sldMk cId="3745669333" sldId="354"/>
        </pc:sldMkLst>
        <pc:spChg chg="del">
          <ac:chgData name="Alicia" userId="fa655dbb-ff3c-4c86-8b4b-19aead9093e9" providerId="ADAL" clId="{F11D1846-A555-4865-9B4B-580C7AD8B564}" dt="2021-04-09T00:16:51.232" v="35" actId="478"/>
          <ac:spMkLst>
            <pc:docMk/>
            <pc:sldMk cId="3745669333" sldId="354"/>
            <ac:spMk id="2" creationId="{3597C902-5960-4594-9FF3-F44F385CFF4B}"/>
          </ac:spMkLst>
        </pc:spChg>
        <pc:spChg chg="mod">
          <ac:chgData name="Alicia" userId="fa655dbb-ff3c-4c86-8b4b-19aead9093e9" providerId="ADAL" clId="{F11D1846-A555-4865-9B4B-580C7AD8B564}" dt="2021-04-09T00:19:01.441" v="66"/>
          <ac:spMkLst>
            <pc:docMk/>
            <pc:sldMk cId="3745669333" sldId="354"/>
            <ac:spMk id="6" creationId="{00000000-0000-0000-0000-000000000000}"/>
          </ac:spMkLst>
        </pc:spChg>
        <pc:spChg chg="mod">
          <ac:chgData name="Alicia" userId="fa655dbb-ff3c-4c86-8b4b-19aead9093e9" providerId="ADAL" clId="{F11D1846-A555-4865-9B4B-580C7AD8B564}" dt="2021-04-09T00:43:22.758" v="212" actId="20577"/>
          <ac:spMkLst>
            <pc:docMk/>
            <pc:sldMk cId="3745669333" sldId="354"/>
            <ac:spMk id="7" creationId="{BAB19206-4622-4296-83BB-3BF6E528E3E3}"/>
          </ac:spMkLst>
        </pc:spChg>
        <pc:spChg chg="add mod">
          <ac:chgData name="Alicia" userId="fa655dbb-ff3c-4c86-8b4b-19aead9093e9" providerId="ADAL" clId="{F11D1846-A555-4865-9B4B-580C7AD8B564}" dt="2021-04-09T00:16:51.525" v="36"/>
          <ac:spMkLst>
            <pc:docMk/>
            <pc:sldMk cId="3745669333" sldId="354"/>
            <ac:spMk id="8" creationId="{AE75EF50-1923-41C1-97C4-EE8AE911FAF5}"/>
          </ac:spMkLst>
        </pc:spChg>
      </pc:sldChg>
      <pc:sldChg chg="addSp delSp modSp mod">
        <pc:chgData name="Alicia" userId="fa655dbb-ff3c-4c86-8b4b-19aead9093e9" providerId="ADAL" clId="{F11D1846-A555-4865-9B4B-580C7AD8B564}" dt="2021-04-09T00:44:26.775" v="231" actId="20577"/>
        <pc:sldMkLst>
          <pc:docMk/>
          <pc:sldMk cId="3145124931" sldId="357"/>
        </pc:sldMkLst>
        <pc:spChg chg="del">
          <ac:chgData name="Alicia" userId="fa655dbb-ff3c-4c86-8b4b-19aead9093e9" providerId="ADAL" clId="{F11D1846-A555-4865-9B4B-580C7AD8B564}" dt="2021-04-09T00:17:09.274" v="41" actId="478"/>
          <ac:spMkLst>
            <pc:docMk/>
            <pc:sldMk cId="3145124931" sldId="357"/>
            <ac:spMk id="2" creationId="{3597C902-5960-4594-9FF3-F44F385CFF4B}"/>
          </ac:spMkLst>
        </pc:spChg>
        <pc:spChg chg="mod">
          <ac:chgData name="Alicia" userId="fa655dbb-ff3c-4c86-8b4b-19aead9093e9" providerId="ADAL" clId="{F11D1846-A555-4865-9B4B-580C7AD8B564}" dt="2021-04-09T00:19:14.674" v="68" actId="6549"/>
          <ac:spMkLst>
            <pc:docMk/>
            <pc:sldMk cId="3145124931" sldId="357"/>
            <ac:spMk id="6" creationId="{00000000-0000-0000-0000-000000000000}"/>
          </ac:spMkLst>
        </pc:spChg>
        <pc:spChg chg="add mod">
          <ac:chgData name="Alicia" userId="fa655dbb-ff3c-4c86-8b4b-19aead9093e9" providerId="ADAL" clId="{F11D1846-A555-4865-9B4B-580C7AD8B564}" dt="2021-04-09T00:17:09.608" v="42"/>
          <ac:spMkLst>
            <pc:docMk/>
            <pc:sldMk cId="3145124931" sldId="357"/>
            <ac:spMk id="8" creationId="{231991E6-A25B-41F0-B4B2-E91AE2FCD54B}"/>
          </ac:spMkLst>
        </pc:spChg>
        <pc:spChg chg="mod">
          <ac:chgData name="Alicia" userId="fa655dbb-ff3c-4c86-8b4b-19aead9093e9" providerId="ADAL" clId="{F11D1846-A555-4865-9B4B-580C7AD8B564}" dt="2021-04-09T00:44:26.775" v="231" actId="20577"/>
          <ac:spMkLst>
            <pc:docMk/>
            <pc:sldMk cId="3145124931" sldId="357"/>
            <ac:spMk id="11" creationId="{C442B4FF-19A3-4262-BA8D-8AF7B06D92F5}"/>
          </ac:spMkLst>
        </pc:spChg>
      </pc:sldChg>
      <pc:sldChg chg="addSp delSp modSp mod">
        <pc:chgData name="Alicia" userId="fa655dbb-ff3c-4c86-8b4b-19aead9093e9" providerId="ADAL" clId="{F11D1846-A555-4865-9B4B-580C7AD8B564}" dt="2021-04-09T00:17:03.541" v="40"/>
        <pc:sldMkLst>
          <pc:docMk/>
          <pc:sldMk cId="2867249769" sldId="358"/>
        </pc:sldMkLst>
        <pc:spChg chg="del">
          <ac:chgData name="Alicia" userId="fa655dbb-ff3c-4c86-8b4b-19aead9093e9" providerId="ADAL" clId="{F11D1846-A555-4865-9B4B-580C7AD8B564}" dt="2021-04-09T00:17:03.258" v="39" actId="478"/>
          <ac:spMkLst>
            <pc:docMk/>
            <pc:sldMk cId="2867249769" sldId="358"/>
            <ac:spMk id="2" creationId="{3597C902-5960-4594-9FF3-F44F385CFF4B}"/>
          </ac:spMkLst>
        </pc:spChg>
        <pc:spChg chg="add mod">
          <ac:chgData name="Alicia" userId="fa655dbb-ff3c-4c86-8b4b-19aead9093e9" providerId="ADAL" clId="{F11D1846-A555-4865-9B4B-580C7AD8B564}" dt="2021-04-09T00:17:03.541" v="40"/>
          <ac:spMkLst>
            <pc:docMk/>
            <pc:sldMk cId="2867249769" sldId="358"/>
            <ac:spMk id="8" creationId="{8F3744D4-897C-4FDF-8A03-6FDA866AF609}"/>
          </ac:spMkLst>
        </pc:spChg>
      </pc:sldChg>
      <pc:sldChg chg="addSp delSp modSp mod addCm modCm">
        <pc:chgData name="Alicia" userId="fa655dbb-ff3c-4c86-8b4b-19aead9093e9" providerId="ADAL" clId="{F11D1846-A555-4865-9B4B-580C7AD8B564}" dt="2021-04-09T00:41:29.773" v="209" actId="6549"/>
        <pc:sldMkLst>
          <pc:docMk/>
          <pc:sldMk cId="11099343" sldId="359"/>
        </pc:sldMkLst>
        <pc:spChg chg="del">
          <ac:chgData name="Alicia" userId="fa655dbb-ff3c-4c86-8b4b-19aead9093e9" providerId="ADAL" clId="{F11D1846-A555-4865-9B4B-580C7AD8B564}" dt="2021-04-09T00:16:31.874" v="29" actId="478"/>
          <ac:spMkLst>
            <pc:docMk/>
            <pc:sldMk cId="11099343" sldId="359"/>
            <ac:spMk id="2" creationId="{3597C902-5960-4594-9FF3-F44F385CFF4B}"/>
          </ac:spMkLst>
        </pc:spChg>
        <pc:spChg chg="mod">
          <ac:chgData name="Alicia" userId="fa655dbb-ff3c-4c86-8b4b-19aead9093e9" providerId="ADAL" clId="{F11D1846-A555-4865-9B4B-580C7AD8B564}" dt="2021-04-09T00:41:29.773" v="209" actId="6549"/>
          <ac:spMkLst>
            <pc:docMk/>
            <pc:sldMk cId="11099343" sldId="359"/>
            <ac:spMk id="3" creationId="{34FDAEAA-AADC-4BB5-91E4-2850A939EEF5}"/>
          </ac:spMkLst>
        </pc:spChg>
        <pc:spChg chg="mod">
          <ac:chgData name="Alicia" userId="fa655dbb-ff3c-4c86-8b4b-19aead9093e9" providerId="ADAL" clId="{F11D1846-A555-4865-9B4B-580C7AD8B564}" dt="2021-04-09T00:18:48.591" v="63"/>
          <ac:spMkLst>
            <pc:docMk/>
            <pc:sldMk cId="11099343" sldId="359"/>
            <ac:spMk id="6" creationId="{00000000-0000-0000-0000-000000000000}"/>
          </ac:spMkLst>
        </pc:spChg>
        <pc:spChg chg="add mod">
          <ac:chgData name="Alicia" userId="fa655dbb-ff3c-4c86-8b4b-19aead9093e9" providerId="ADAL" clId="{F11D1846-A555-4865-9B4B-580C7AD8B564}" dt="2021-04-09T00:16:32.108" v="30"/>
          <ac:spMkLst>
            <pc:docMk/>
            <pc:sldMk cId="11099343" sldId="359"/>
            <ac:spMk id="9" creationId="{C2E9D1A5-0F02-4600-AF3A-3A4AB5518003}"/>
          </ac:spMkLst>
        </pc:spChg>
        <pc:graphicFrameChg chg="mod modGraphic">
          <ac:chgData name="Alicia" userId="fa655dbb-ff3c-4c86-8b4b-19aead9093e9" providerId="ADAL" clId="{F11D1846-A555-4865-9B4B-580C7AD8B564}" dt="2021-04-09T00:40:43.208" v="206" actId="255"/>
          <ac:graphicFrameMkLst>
            <pc:docMk/>
            <pc:sldMk cId="11099343" sldId="359"/>
            <ac:graphicFrameMk id="10" creationId="{E1F3C62F-94CA-4CD1-9559-D2F4A7D0110F}"/>
          </ac:graphicFrameMkLst>
        </pc:graphicFrameChg>
      </pc:sldChg>
      <pc:sldChg chg="delSp modSp mod">
        <pc:chgData name="Alicia" userId="fa655dbb-ff3c-4c86-8b4b-19aead9093e9" providerId="ADAL" clId="{F11D1846-A555-4865-9B4B-580C7AD8B564}" dt="2021-04-09T00:43:43.858" v="215" actId="478"/>
        <pc:sldMkLst>
          <pc:docMk/>
          <pc:sldMk cId="1717257384" sldId="360"/>
        </pc:sldMkLst>
        <pc:spChg chg="del">
          <ac:chgData name="Alicia" userId="fa655dbb-ff3c-4c86-8b4b-19aead9093e9" providerId="ADAL" clId="{F11D1846-A555-4865-9B4B-580C7AD8B564}" dt="2021-04-09T00:43:43.858" v="215" actId="478"/>
          <ac:spMkLst>
            <pc:docMk/>
            <pc:sldMk cId="1717257384" sldId="360"/>
            <ac:spMk id="4" creationId="{AA8A03EF-2AC8-4D59-9C2F-EA2FA549CD53}"/>
          </ac:spMkLst>
        </pc:spChg>
        <pc:spChg chg="mod">
          <ac:chgData name="Alicia" userId="fa655dbb-ff3c-4c86-8b4b-19aead9093e9" providerId="ADAL" clId="{F11D1846-A555-4865-9B4B-580C7AD8B564}" dt="2021-04-09T00:43:35.091" v="213" actId="20577"/>
          <ac:spMkLst>
            <pc:docMk/>
            <pc:sldMk cId="1717257384" sldId="360"/>
            <ac:spMk id="7" creationId="{3CEA8882-63ED-4F36-829C-2CE59F84FCE7}"/>
          </ac:spMkLst>
        </pc:spChg>
        <pc:spChg chg="mod">
          <ac:chgData name="Alicia" userId="fa655dbb-ff3c-4c86-8b4b-19aead9093e9" providerId="ADAL" clId="{F11D1846-A555-4865-9B4B-580C7AD8B564}" dt="2021-04-09T00:43:39.575" v="214" actId="6549"/>
          <ac:spMkLst>
            <pc:docMk/>
            <pc:sldMk cId="1717257384" sldId="360"/>
            <ac:spMk id="8" creationId="{EB22B659-CB87-4A37-AA57-CCEFE6C99463}"/>
          </ac:spMkLst>
        </pc:spChg>
      </pc:sldChg>
    </pc:docChg>
  </pc:docChgLst>
  <pc:docChgLst>
    <pc:chgData name="Jim Lecky" userId="0486780b-0e0b-4710-9eb8-aa3a61227bb2" providerId="ADAL" clId="{1AB81B6F-A239-4E87-BCEF-29D0998CF00F}"/>
    <pc:docChg chg="undo custSel addSld modSld sldOrd">
      <pc:chgData name="Jim Lecky" userId="0486780b-0e0b-4710-9eb8-aa3a61227bb2" providerId="ADAL" clId="{1AB81B6F-A239-4E87-BCEF-29D0998CF00F}" dt="2021-05-13T06:08:33.770" v="2144" actId="20577"/>
      <pc:docMkLst>
        <pc:docMk/>
      </pc:docMkLst>
      <pc:sldChg chg="addSp delSp modSp mod">
        <pc:chgData name="Jim Lecky" userId="0486780b-0e0b-4710-9eb8-aa3a61227bb2" providerId="ADAL" clId="{1AB81B6F-A239-4E87-BCEF-29D0998CF00F}" dt="2021-05-13T04:53:46.487" v="210" actId="255"/>
        <pc:sldMkLst>
          <pc:docMk/>
          <pc:sldMk cId="3432075458" sldId="348"/>
        </pc:sldMkLst>
        <pc:spChg chg="mod">
          <ac:chgData name="Jim Lecky" userId="0486780b-0e0b-4710-9eb8-aa3a61227bb2" providerId="ADAL" clId="{1AB81B6F-A239-4E87-BCEF-29D0998CF00F}" dt="2021-05-13T04:53:46.487" v="210" actId="255"/>
          <ac:spMkLst>
            <pc:docMk/>
            <pc:sldMk cId="3432075458" sldId="348"/>
            <ac:spMk id="7" creationId="{B6AE1D35-5D9F-4656-8638-289808B4D0B0}"/>
          </ac:spMkLst>
        </pc:spChg>
        <pc:spChg chg="del mod">
          <ac:chgData name="Jim Lecky" userId="0486780b-0e0b-4710-9eb8-aa3a61227bb2" providerId="ADAL" clId="{1AB81B6F-A239-4E87-BCEF-29D0998CF00F}" dt="2021-05-13T04:40:10.728" v="65" actId="478"/>
          <ac:spMkLst>
            <pc:docMk/>
            <pc:sldMk cId="3432075458" sldId="348"/>
            <ac:spMk id="8" creationId="{69123758-10FC-4333-8251-468CE996C6C3}"/>
          </ac:spMkLst>
        </pc:spChg>
        <pc:spChg chg="add mod">
          <ac:chgData name="Jim Lecky" userId="0486780b-0e0b-4710-9eb8-aa3a61227bb2" providerId="ADAL" clId="{1AB81B6F-A239-4E87-BCEF-29D0998CF00F}" dt="2021-05-13T04:45:38.945" v="117" actId="20577"/>
          <ac:spMkLst>
            <pc:docMk/>
            <pc:sldMk cId="3432075458" sldId="348"/>
            <ac:spMk id="10" creationId="{3FDA06F9-9CB3-45D7-B061-AB152390E47B}"/>
          </ac:spMkLst>
        </pc:spChg>
        <pc:spChg chg="add del mod">
          <ac:chgData name="Jim Lecky" userId="0486780b-0e0b-4710-9eb8-aa3a61227bb2" providerId="ADAL" clId="{1AB81B6F-A239-4E87-BCEF-29D0998CF00F}" dt="2021-05-13T04:46:30.318" v="124"/>
          <ac:spMkLst>
            <pc:docMk/>
            <pc:sldMk cId="3432075458" sldId="348"/>
            <ac:spMk id="11" creationId="{B4816691-DBED-4075-88AF-4C1B7B4CB782}"/>
          </ac:spMkLst>
        </pc:spChg>
        <pc:spChg chg="add mod">
          <ac:chgData name="Jim Lecky" userId="0486780b-0e0b-4710-9eb8-aa3a61227bb2" providerId="ADAL" clId="{1AB81B6F-A239-4E87-BCEF-29D0998CF00F}" dt="2021-05-13T04:47:36.446" v="135" actId="14100"/>
          <ac:spMkLst>
            <pc:docMk/>
            <pc:sldMk cId="3432075458" sldId="348"/>
            <ac:spMk id="12" creationId="{48AFC028-4B8A-4794-B103-AB4C3D66ED1D}"/>
          </ac:spMkLst>
        </pc:spChg>
        <pc:spChg chg="add mod">
          <ac:chgData name="Jim Lecky" userId="0486780b-0e0b-4710-9eb8-aa3a61227bb2" providerId="ADAL" clId="{1AB81B6F-A239-4E87-BCEF-29D0998CF00F}" dt="2021-05-13T04:50:06.060" v="157" actId="1076"/>
          <ac:spMkLst>
            <pc:docMk/>
            <pc:sldMk cId="3432075458" sldId="348"/>
            <ac:spMk id="13" creationId="{084081A4-B3F5-4049-9AC4-9900E61A4869}"/>
          </ac:spMkLst>
        </pc:spChg>
        <pc:spChg chg="add mod">
          <ac:chgData name="Jim Lecky" userId="0486780b-0e0b-4710-9eb8-aa3a61227bb2" providerId="ADAL" clId="{1AB81B6F-A239-4E87-BCEF-29D0998CF00F}" dt="2021-05-13T04:49:59.588" v="156" actId="1076"/>
          <ac:spMkLst>
            <pc:docMk/>
            <pc:sldMk cId="3432075458" sldId="348"/>
            <ac:spMk id="14" creationId="{F7F3D915-478E-47EB-AA63-5059E79E7262}"/>
          </ac:spMkLst>
        </pc:spChg>
        <pc:picChg chg="add mod">
          <ac:chgData name="Jim Lecky" userId="0486780b-0e0b-4710-9eb8-aa3a61227bb2" providerId="ADAL" clId="{1AB81B6F-A239-4E87-BCEF-29D0998CF00F}" dt="2021-05-13T04:46:00.781" v="119" actId="1076"/>
          <ac:picMkLst>
            <pc:docMk/>
            <pc:sldMk cId="3432075458" sldId="348"/>
            <ac:picMk id="2" creationId="{D1F36739-16D4-47A7-A5C6-910F3204665B}"/>
          </ac:picMkLst>
        </pc:picChg>
        <pc:picChg chg="add mod">
          <ac:chgData name="Jim Lecky" userId="0486780b-0e0b-4710-9eb8-aa3a61227bb2" providerId="ADAL" clId="{1AB81B6F-A239-4E87-BCEF-29D0998CF00F}" dt="2021-05-13T04:50:42.534" v="159" actId="1076"/>
          <ac:picMkLst>
            <pc:docMk/>
            <pc:sldMk cId="3432075458" sldId="348"/>
            <ac:picMk id="3" creationId="{6C50596B-EE07-4FB6-9B7F-6B4DB8C19FFE}"/>
          </ac:picMkLst>
        </pc:picChg>
        <pc:picChg chg="add mod">
          <ac:chgData name="Jim Lecky" userId="0486780b-0e0b-4710-9eb8-aa3a61227bb2" providerId="ADAL" clId="{1AB81B6F-A239-4E87-BCEF-29D0998CF00F}" dt="2021-05-13T04:50:36.824" v="158" actId="1076"/>
          <ac:picMkLst>
            <pc:docMk/>
            <pc:sldMk cId="3432075458" sldId="348"/>
            <ac:picMk id="4" creationId="{3E6B0499-59D0-48A5-A0C4-1FAEBBB15B27}"/>
          </ac:picMkLst>
        </pc:picChg>
      </pc:sldChg>
      <pc:sldChg chg="modSp mod">
        <pc:chgData name="Jim Lecky" userId="0486780b-0e0b-4710-9eb8-aa3a61227bb2" providerId="ADAL" clId="{1AB81B6F-A239-4E87-BCEF-29D0998CF00F}" dt="2021-05-13T05:23:26.114" v="787" actId="20577"/>
        <pc:sldMkLst>
          <pc:docMk/>
          <pc:sldMk cId="1489813162" sldId="364"/>
        </pc:sldMkLst>
        <pc:spChg chg="mod">
          <ac:chgData name="Jim Lecky" userId="0486780b-0e0b-4710-9eb8-aa3a61227bb2" providerId="ADAL" clId="{1AB81B6F-A239-4E87-BCEF-29D0998CF00F}" dt="2021-05-13T05:17:34.192" v="622" actId="255"/>
          <ac:spMkLst>
            <pc:docMk/>
            <pc:sldMk cId="1489813162" sldId="364"/>
            <ac:spMk id="7" creationId="{B6AE1D35-5D9F-4656-8638-289808B4D0B0}"/>
          </ac:spMkLst>
        </pc:spChg>
        <pc:spChg chg="mod">
          <ac:chgData name="Jim Lecky" userId="0486780b-0e0b-4710-9eb8-aa3a61227bb2" providerId="ADAL" clId="{1AB81B6F-A239-4E87-BCEF-29D0998CF00F}" dt="2021-05-13T05:23:26.114" v="787" actId="20577"/>
          <ac:spMkLst>
            <pc:docMk/>
            <pc:sldMk cId="1489813162" sldId="364"/>
            <ac:spMk id="8" creationId="{69123758-10FC-4333-8251-468CE996C6C3}"/>
          </ac:spMkLst>
        </pc:spChg>
      </pc:sldChg>
      <pc:sldChg chg="addSp modSp mod chgLayout">
        <pc:chgData name="Jim Lecky" userId="0486780b-0e0b-4710-9eb8-aa3a61227bb2" providerId="ADAL" clId="{1AB81B6F-A239-4E87-BCEF-29D0998CF00F}" dt="2021-05-13T05:16:23.975" v="617" actId="20577"/>
        <pc:sldMkLst>
          <pc:docMk/>
          <pc:sldMk cId="4276926877" sldId="365"/>
        </pc:sldMkLst>
        <pc:spChg chg="add mod">
          <ac:chgData name="Jim Lecky" userId="0486780b-0e0b-4710-9eb8-aa3a61227bb2" providerId="ADAL" clId="{1AB81B6F-A239-4E87-BCEF-29D0998CF00F}" dt="2021-05-13T05:10:37.752" v="535" actId="20577"/>
          <ac:spMkLst>
            <pc:docMk/>
            <pc:sldMk cId="4276926877" sldId="365"/>
            <ac:spMk id="2" creationId="{C9770375-1C8F-49F6-951A-CC6EF2B8E70A}"/>
          </ac:spMkLst>
        </pc:spChg>
        <pc:spChg chg="mod ord">
          <ac:chgData name="Jim Lecky" userId="0486780b-0e0b-4710-9eb8-aa3a61227bb2" providerId="ADAL" clId="{1AB81B6F-A239-4E87-BCEF-29D0998CF00F}" dt="2021-05-13T04:44:34.120" v="97" actId="700"/>
          <ac:spMkLst>
            <pc:docMk/>
            <pc:sldMk cId="4276926877" sldId="365"/>
            <ac:spMk id="5" creationId="{78C1F082-6C86-48F1-A32B-B6BD373821F6}"/>
          </ac:spMkLst>
        </pc:spChg>
        <pc:spChg chg="mod ord">
          <ac:chgData name="Jim Lecky" userId="0486780b-0e0b-4710-9eb8-aa3a61227bb2" providerId="ADAL" clId="{1AB81B6F-A239-4E87-BCEF-29D0998CF00F}" dt="2021-05-13T05:08:22.915" v="475" actId="1076"/>
          <ac:spMkLst>
            <pc:docMk/>
            <pc:sldMk cId="4276926877" sldId="365"/>
            <ac:spMk id="6" creationId="{56F34A89-E982-4E4C-AAFF-660B772E01BC}"/>
          </ac:spMkLst>
        </pc:spChg>
        <pc:spChg chg="mod ord">
          <ac:chgData name="Jim Lecky" userId="0486780b-0e0b-4710-9eb8-aa3a61227bb2" providerId="ADAL" clId="{1AB81B6F-A239-4E87-BCEF-29D0998CF00F}" dt="2021-05-13T04:53:11.405" v="209" actId="255"/>
          <ac:spMkLst>
            <pc:docMk/>
            <pc:sldMk cId="4276926877" sldId="365"/>
            <ac:spMk id="7" creationId="{B6AE1D35-5D9F-4656-8638-289808B4D0B0}"/>
          </ac:spMkLst>
        </pc:spChg>
        <pc:spChg chg="mod ord">
          <ac:chgData name="Jim Lecky" userId="0486780b-0e0b-4710-9eb8-aa3a61227bb2" providerId="ADAL" clId="{1AB81B6F-A239-4E87-BCEF-29D0998CF00F}" dt="2021-05-13T05:16:23.975" v="617" actId="20577"/>
          <ac:spMkLst>
            <pc:docMk/>
            <pc:sldMk cId="4276926877" sldId="365"/>
            <ac:spMk id="8" creationId="{69123758-10FC-4333-8251-468CE996C6C3}"/>
          </ac:spMkLst>
        </pc:spChg>
      </pc:sldChg>
      <pc:sldChg chg="modSp mod">
        <pc:chgData name="Jim Lecky" userId="0486780b-0e0b-4710-9eb8-aa3a61227bb2" providerId="ADAL" clId="{1AB81B6F-A239-4E87-BCEF-29D0998CF00F}" dt="2021-05-13T06:08:33.770" v="2144" actId="20577"/>
        <pc:sldMkLst>
          <pc:docMk/>
          <pc:sldMk cId="826002701" sldId="366"/>
        </pc:sldMkLst>
        <pc:spChg chg="mod">
          <ac:chgData name="Jim Lecky" userId="0486780b-0e0b-4710-9eb8-aa3a61227bb2" providerId="ADAL" clId="{1AB81B6F-A239-4E87-BCEF-29D0998CF00F}" dt="2021-05-13T06:08:33.770" v="2144" actId="20577"/>
          <ac:spMkLst>
            <pc:docMk/>
            <pc:sldMk cId="826002701" sldId="366"/>
            <ac:spMk id="7" creationId="{B6AE1D35-5D9F-4656-8638-289808B4D0B0}"/>
          </ac:spMkLst>
        </pc:spChg>
        <pc:spChg chg="mod">
          <ac:chgData name="Jim Lecky" userId="0486780b-0e0b-4710-9eb8-aa3a61227bb2" providerId="ADAL" clId="{1AB81B6F-A239-4E87-BCEF-29D0998CF00F}" dt="2021-05-13T05:35:13.530" v="1071" actId="5793"/>
          <ac:spMkLst>
            <pc:docMk/>
            <pc:sldMk cId="826002701" sldId="366"/>
            <ac:spMk id="8" creationId="{69123758-10FC-4333-8251-468CE996C6C3}"/>
          </ac:spMkLst>
        </pc:spChg>
      </pc:sldChg>
      <pc:sldChg chg="ord">
        <pc:chgData name="Jim Lecky" userId="0486780b-0e0b-4710-9eb8-aa3a61227bb2" providerId="ADAL" clId="{1AB81B6F-A239-4E87-BCEF-29D0998CF00F}" dt="2021-05-13T05:38:07.201" v="1073"/>
        <pc:sldMkLst>
          <pc:docMk/>
          <pc:sldMk cId="3127245712" sldId="371"/>
        </pc:sldMkLst>
      </pc:sldChg>
      <pc:sldChg chg="modSp mod">
        <pc:chgData name="Jim Lecky" userId="0486780b-0e0b-4710-9eb8-aa3a61227bb2" providerId="ADAL" clId="{1AB81B6F-A239-4E87-BCEF-29D0998CF00F}" dt="2021-05-13T05:53:58.408" v="1361" actId="20577"/>
        <pc:sldMkLst>
          <pc:docMk/>
          <pc:sldMk cId="2860738020" sldId="373"/>
        </pc:sldMkLst>
        <pc:spChg chg="mod">
          <ac:chgData name="Jim Lecky" userId="0486780b-0e0b-4710-9eb8-aa3a61227bb2" providerId="ADAL" clId="{1AB81B6F-A239-4E87-BCEF-29D0998CF00F}" dt="2021-05-13T05:53:58.408" v="1361" actId="20577"/>
          <ac:spMkLst>
            <pc:docMk/>
            <pc:sldMk cId="2860738020" sldId="373"/>
            <ac:spMk id="8" creationId="{69123758-10FC-4333-8251-468CE996C6C3}"/>
          </ac:spMkLst>
        </pc:spChg>
      </pc:sldChg>
      <pc:sldChg chg="modSp new mod">
        <pc:chgData name="Jim Lecky" userId="0486780b-0e0b-4710-9eb8-aa3a61227bb2" providerId="ADAL" clId="{1AB81B6F-A239-4E87-BCEF-29D0998CF00F}" dt="2021-05-13T06:06:38.263" v="2132" actId="20577"/>
        <pc:sldMkLst>
          <pc:docMk/>
          <pc:sldMk cId="3428674131" sldId="379"/>
        </pc:sldMkLst>
        <pc:spChg chg="mod">
          <ac:chgData name="Jim Lecky" userId="0486780b-0e0b-4710-9eb8-aa3a61227bb2" providerId="ADAL" clId="{1AB81B6F-A239-4E87-BCEF-29D0998CF00F}" dt="2021-05-13T05:58:03.570" v="1364" actId="255"/>
          <ac:spMkLst>
            <pc:docMk/>
            <pc:sldMk cId="3428674131" sldId="379"/>
            <ac:spMk id="2" creationId="{AC5C6028-C2E6-4EA9-83F1-4E65B6A45A42}"/>
          </ac:spMkLst>
        </pc:spChg>
        <pc:spChg chg="mod">
          <ac:chgData name="Jim Lecky" userId="0486780b-0e0b-4710-9eb8-aa3a61227bb2" providerId="ADAL" clId="{1AB81B6F-A239-4E87-BCEF-29D0998CF00F}" dt="2021-05-13T06:06:38.263" v="2132" actId="20577"/>
          <ac:spMkLst>
            <pc:docMk/>
            <pc:sldMk cId="3428674131" sldId="379"/>
            <ac:spMk id="3" creationId="{D0A89754-77D3-4B7F-810B-B58257A57EC0}"/>
          </ac:spMkLst>
        </pc:spChg>
      </pc:sldChg>
    </pc:docChg>
  </pc:docChgLst>
  <pc:docChgLst>
    <pc:chgData name="Hassrick, Jason" userId="S::36433@icf.com::cf9cbeef-42af-4959-bbea-b4be5cd581b5" providerId="AD" clId="Web-{00000000-0000-0000-0000-000000000000}"/>
    <pc:docChg chg="modSld">
      <pc:chgData name="Hassrick, Jason" userId="S::36433@icf.com::cf9cbeef-42af-4959-bbea-b4be5cd581b5" providerId="AD" clId="Web-{00000000-0000-0000-0000-000000000000}" dt="2021-03-31T17:05:45.601" v="1" actId="1076"/>
      <pc:docMkLst>
        <pc:docMk/>
      </pc:docMkLst>
      <pc:sldChg chg="modSp">
        <pc:chgData name="Hassrick, Jason" userId="S::36433@icf.com::cf9cbeef-42af-4959-bbea-b4be5cd581b5" providerId="AD" clId="Web-{00000000-0000-0000-0000-000000000000}" dt="2021-03-31T17:05:45.601" v="1" actId="1076"/>
        <pc:sldMkLst>
          <pc:docMk/>
          <pc:sldMk cId="3893886996" sldId="333"/>
        </pc:sldMkLst>
        <pc:spChg chg="mod">
          <ac:chgData name="Hassrick, Jason" userId="S::36433@icf.com::cf9cbeef-42af-4959-bbea-b4be5cd581b5" providerId="AD" clId="Web-{00000000-0000-0000-0000-000000000000}" dt="2021-03-31T17:05:45.601" v="1" actId="1076"/>
          <ac:spMkLst>
            <pc:docMk/>
            <pc:sldMk cId="3893886996" sldId="333"/>
            <ac:spMk id="6" creationId="{582EC408-55A6-A54F-880C-098FEDBF3191}"/>
          </ac:spMkLst>
        </pc:spChg>
        <pc:spChg chg="mod">
          <ac:chgData name="Hassrick, Jason" userId="S::36433@icf.com::cf9cbeef-42af-4959-bbea-b4be5cd581b5" providerId="AD" clId="Web-{00000000-0000-0000-0000-000000000000}" dt="2021-03-31T17:05:33.929" v="0" actId="1076"/>
          <ac:spMkLst>
            <pc:docMk/>
            <pc:sldMk cId="3893886996" sldId="333"/>
            <ac:spMk id="7" creationId="{8C1B3D50-A136-1B4A-97C5-FFAA8FB75CCD}"/>
          </ac:spMkLst>
        </pc:spChg>
      </pc:sldChg>
    </pc:docChg>
  </pc:docChgLst>
  <pc:docChgLst>
    <pc:chgData name="Jim Lecky" userId="S::jim.lecky@sitesreservoirproject.onmicrosoft.com::0486780b-0e0b-4710-9eb8-aa3a61227bb2" providerId="AD" clId="Web-{A79BC527-75C5-BEBF-1C67-7F427E0F4735}"/>
    <pc:docChg chg="modSld">
      <pc:chgData name="Jim Lecky" userId="S::jim.lecky@sitesreservoirproject.onmicrosoft.com::0486780b-0e0b-4710-9eb8-aa3a61227bb2" providerId="AD" clId="Web-{A79BC527-75C5-BEBF-1C67-7F427E0F4735}" dt="2021-05-13T23:51:33.669" v="11" actId="20577"/>
      <pc:docMkLst>
        <pc:docMk/>
      </pc:docMkLst>
      <pc:sldChg chg="modSp">
        <pc:chgData name="Jim Lecky" userId="S::jim.lecky@sitesreservoirproject.onmicrosoft.com::0486780b-0e0b-4710-9eb8-aa3a61227bb2" providerId="AD" clId="Web-{A79BC527-75C5-BEBF-1C67-7F427E0F4735}" dt="2021-05-13T23:42:00.532" v="1" actId="20577"/>
        <pc:sldMkLst>
          <pc:docMk/>
          <pc:sldMk cId="3428674131" sldId="379"/>
        </pc:sldMkLst>
        <pc:spChg chg="mod">
          <ac:chgData name="Jim Lecky" userId="S::jim.lecky@sitesreservoirproject.onmicrosoft.com::0486780b-0e0b-4710-9eb8-aa3a61227bb2" providerId="AD" clId="Web-{A79BC527-75C5-BEBF-1C67-7F427E0F4735}" dt="2021-05-13T23:42:00.532" v="1" actId="20577"/>
          <ac:spMkLst>
            <pc:docMk/>
            <pc:sldMk cId="3428674131" sldId="379"/>
            <ac:spMk id="3" creationId="{D0A89754-77D3-4B7F-810B-B58257A57EC0}"/>
          </ac:spMkLst>
        </pc:spChg>
      </pc:sldChg>
      <pc:sldChg chg="modSp">
        <pc:chgData name="Jim Lecky" userId="S::jim.lecky@sitesreservoirproject.onmicrosoft.com::0486780b-0e0b-4710-9eb8-aa3a61227bb2" providerId="AD" clId="Web-{A79BC527-75C5-BEBF-1C67-7F427E0F4735}" dt="2021-05-13T23:51:33.669" v="11" actId="20577"/>
        <pc:sldMkLst>
          <pc:docMk/>
          <pc:sldMk cId="1345550823" sldId="382"/>
        </pc:sldMkLst>
        <pc:spChg chg="mod">
          <ac:chgData name="Jim Lecky" userId="S::jim.lecky@sitesreservoirproject.onmicrosoft.com::0486780b-0e0b-4710-9eb8-aa3a61227bb2" providerId="AD" clId="Web-{A79BC527-75C5-BEBF-1C67-7F427E0F4735}" dt="2021-05-13T23:51:33.669" v="11" actId="20577"/>
          <ac:spMkLst>
            <pc:docMk/>
            <pc:sldMk cId="1345550823" sldId="382"/>
            <ac:spMk id="8" creationId="{69123758-10FC-4333-8251-468CE996C6C3}"/>
          </ac:spMkLst>
        </pc:spChg>
      </pc:sldChg>
    </pc:docChg>
  </pc:docChgLst>
  <pc:docChgLst>
    <pc:chgData name="Steve" userId="6cdf3a80-7da1-42e6-bb1e-346625b15a26" providerId="ADAL" clId="{B9A93B34-5C44-43B0-9287-04EAEB9D6475}"/>
    <pc:docChg chg="undo custSel addSld modSld">
      <pc:chgData name="Steve" userId="6cdf3a80-7da1-42e6-bb1e-346625b15a26" providerId="ADAL" clId="{B9A93B34-5C44-43B0-9287-04EAEB9D6475}" dt="2021-05-13T14:59:10.613" v="2072" actId="20577"/>
      <pc:docMkLst>
        <pc:docMk/>
      </pc:docMkLst>
      <pc:sldChg chg="modSp mod modNotesTx">
        <pc:chgData name="Steve" userId="6cdf3a80-7da1-42e6-bb1e-346625b15a26" providerId="ADAL" clId="{B9A93B34-5C44-43B0-9287-04EAEB9D6475}" dt="2021-05-12T23:42:11.283" v="851" actId="20577"/>
        <pc:sldMkLst>
          <pc:docMk/>
          <pc:sldMk cId="3906027086" sldId="349"/>
        </pc:sldMkLst>
        <pc:spChg chg="mod">
          <ac:chgData name="Steve" userId="6cdf3a80-7da1-42e6-bb1e-346625b15a26" providerId="ADAL" clId="{B9A93B34-5C44-43B0-9287-04EAEB9D6475}" dt="2021-05-12T20:55:55.166" v="518" actId="20577"/>
          <ac:spMkLst>
            <pc:docMk/>
            <pc:sldMk cId="3906027086" sldId="349"/>
            <ac:spMk id="8" creationId="{69123758-10FC-4333-8251-468CE996C6C3}"/>
          </ac:spMkLst>
        </pc:spChg>
      </pc:sldChg>
      <pc:sldChg chg="addSp delSp modSp mod modNotesTx">
        <pc:chgData name="Steve" userId="6cdf3a80-7da1-42e6-bb1e-346625b15a26" providerId="ADAL" clId="{B9A93B34-5C44-43B0-9287-04EAEB9D6475}" dt="2021-05-13T14:52:11.146" v="1441" actId="20577"/>
        <pc:sldMkLst>
          <pc:docMk/>
          <pc:sldMk cId="1042825756" sldId="368"/>
        </pc:sldMkLst>
        <pc:spChg chg="mod">
          <ac:chgData name="Steve" userId="6cdf3a80-7da1-42e6-bb1e-346625b15a26" providerId="ADAL" clId="{B9A93B34-5C44-43B0-9287-04EAEB9D6475}" dt="2021-05-13T14:51:00.885" v="1360"/>
          <ac:spMkLst>
            <pc:docMk/>
            <pc:sldMk cId="1042825756" sldId="368"/>
            <ac:spMk id="8" creationId="{69123758-10FC-4333-8251-468CE996C6C3}"/>
          </ac:spMkLst>
        </pc:spChg>
        <pc:graphicFrameChg chg="add mod">
          <ac:chgData name="Steve" userId="6cdf3a80-7da1-42e6-bb1e-346625b15a26" providerId="ADAL" clId="{B9A93B34-5C44-43B0-9287-04EAEB9D6475}" dt="2021-05-13T14:42:46.971" v="863"/>
          <ac:graphicFrameMkLst>
            <pc:docMk/>
            <pc:sldMk cId="1042825756" sldId="368"/>
            <ac:graphicFrameMk id="9" creationId="{BD3183C8-C64F-4B5A-A560-31315DC9268C}"/>
          </ac:graphicFrameMkLst>
        </pc:graphicFrameChg>
        <pc:graphicFrameChg chg="add mod">
          <ac:chgData name="Steve" userId="6cdf3a80-7da1-42e6-bb1e-346625b15a26" providerId="ADAL" clId="{B9A93B34-5C44-43B0-9287-04EAEB9D6475}" dt="2021-05-13T14:45:20.849" v="924"/>
          <ac:graphicFrameMkLst>
            <pc:docMk/>
            <pc:sldMk cId="1042825756" sldId="368"/>
            <ac:graphicFrameMk id="10" creationId="{BD3183C8-C64F-4B5A-A560-31315DC9268C}"/>
          </ac:graphicFrameMkLst>
        </pc:graphicFrameChg>
        <pc:picChg chg="add del mod">
          <ac:chgData name="Steve" userId="6cdf3a80-7da1-42e6-bb1e-346625b15a26" providerId="ADAL" clId="{B9A93B34-5C44-43B0-9287-04EAEB9D6475}" dt="2021-05-13T14:44:11.380" v="920" actId="478"/>
          <ac:picMkLst>
            <pc:docMk/>
            <pc:sldMk cId="1042825756" sldId="368"/>
            <ac:picMk id="2" creationId="{36839E87-5F4D-45F2-B308-8EDB7E227C0E}"/>
          </ac:picMkLst>
        </pc:picChg>
        <pc:picChg chg="add mod">
          <ac:chgData name="Steve" userId="6cdf3a80-7da1-42e6-bb1e-346625b15a26" providerId="ADAL" clId="{B9A93B34-5C44-43B0-9287-04EAEB9D6475}" dt="2021-05-13T14:51:03.742" v="1361" actId="1076"/>
          <ac:picMkLst>
            <pc:docMk/>
            <pc:sldMk cId="1042825756" sldId="368"/>
            <ac:picMk id="3" creationId="{65DF0096-FDE2-4CE2-8B38-97E04E69B8FF}"/>
          </ac:picMkLst>
        </pc:picChg>
      </pc:sldChg>
      <pc:sldChg chg="addSp delSp modSp mod modNotesTx">
        <pc:chgData name="Steve" userId="6cdf3a80-7da1-42e6-bb1e-346625b15a26" providerId="ADAL" clId="{B9A93B34-5C44-43B0-9287-04EAEB9D6475}" dt="2021-05-13T14:49:54.233" v="1237" actId="20577"/>
        <pc:sldMkLst>
          <pc:docMk/>
          <pc:sldMk cId="2362643899" sldId="369"/>
        </pc:sldMkLst>
        <pc:spChg chg="add del mod">
          <ac:chgData name="Steve" userId="6cdf3a80-7da1-42e6-bb1e-346625b15a26" providerId="ADAL" clId="{B9A93B34-5C44-43B0-9287-04EAEB9D6475}" dt="2021-05-13T14:42:25.542" v="855"/>
          <ac:spMkLst>
            <pc:docMk/>
            <pc:sldMk cId="2362643899" sldId="369"/>
            <ac:spMk id="2" creationId="{E6C73C92-DCF3-4400-BF88-43478EF9E55B}"/>
          </ac:spMkLst>
        </pc:spChg>
        <pc:spChg chg="mod">
          <ac:chgData name="Steve" userId="6cdf3a80-7da1-42e6-bb1e-346625b15a26" providerId="ADAL" clId="{B9A93B34-5C44-43B0-9287-04EAEB9D6475}" dt="2021-05-13T14:49:20.824" v="1148" actId="1076"/>
          <ac:spMkLst>
            <pc:docMk/>
            <pc:sldMk cId="2362643899" sldId="369"/>
            <ac:spMk id="8" creationId="{69123758-10FC-4333-8251-468CE996C6C3}"/>
          </ac:spMkLst>
        </pc:spChg>
        <pc:graphicFrameChg chg="add mod">
          <ac:chgData name="Steve" userId="6cdf3a80-7da1-42e6-bb1e-346625b15a26" providerId="ADAL" clId="{B9A93B34-5C44-43B0-9287-04EAEB9D6475}" dt="2021-05-13T14:42:31.717" v="858"/>
          <ac:graphicFrameMkLst>
            <pc:docMk/>
            <pc:sldMk cId="2362643899" sldId="369"/>
            <ac:graphicFrameMk id="9" creationId="{9A64E26A-8764-4B9D-AC1C-C266975A1C05}"/>
          </ac:graphicFrameMkLst>
        </pc:graphicFrameChg>
        <pc:picChg chg="add mod">
          <ac:chgData name="Steve" userId="6cdf3a80-7da1-42e6-bb1e-346625b15a26" providerId="ADAL" clId="{B9A93B34-5C44-43B0-9287-04EAEB9D6475}" dt="2021-05-13T14:49:24.084" v="1149" actId="1076"/>
          <ac:picMkLst>
            <pc:docMk/>
            <pc:sldMk cId="2362643899" sldId="369"/>
            <ac:picMk id="3" creationId="{E95B50C9-EB0D-4178-A5D0-220892B9C6DD}"/>
          </ac:picMkLst>
        </pc:picChg>
      </pc:sldChg>
      <pc:sldChg chg="modSp mod modNotesTx">
        <pc:chgData name="Steve" userId="6cdf3a80-7da1-42e6-bb1e-346625b15a26" providerId="ADAL" clId="{B9A93B34-5C44-43B0-9287-04EAEB9D6475}" dt="2021-05-13T14:51:57.263" v="1416" actId="20577"/>
        <pc:sldMkLst>
          <pc:docMk/>
          <pc:sldMk cId="995763216" sldId="370"/>
        </pc:sldMkLst>
        <pc:spChg chg="mod">
          <ac:chgData name="Steve" userId="6cdf3a80-7da1-42e6-bb1e-346625b15a26" providerId="ADAL" clId="{B9A93B34-5C44-43B0-9287-04EAEB9D6475}" dt="2021-05-13T14:51:57.263" v="1416" actId="20577"/>
          <ac:spMkLst>
            <pc:docMk/>
            <pc:sldMk cId="995763216" sldId="370"/>
            <ac:spMk id="8" creationId="{69123758-10FC-4333-8251-468CE996C6C3}"/>
          </ac:spMkLst>
        </pc:spChg>
      </pc:sldChg>
      <pc:sldChg chg="addSp delSp modSp mod modNotesTx">
        <pc:chgData name="Steve" userId="6cdf3a80-7da1-42e6-bb1e-346625b15a26" providerId="ADAL" clId="{B9A93B34-5C44-43B0-9287-04EAEB9D6475}" dt="2021-05-13T14:59:10.613" v="2072" actId="20577"/>
        <pc:sldMkLst>
          <pc:docMk/>
          <pc:sldMk cId="1189911319" sldId="372"/>
        </pc:sldMkLst>
        <pc:spChg chg="add mod">
          <ac:chgData name="Steve" userId="6cdf3a80-7da1-42e6-bb1e-346625b15a26" providerId="ADAL" clId="{B9A93B34-5C44-43B0-9287-04EAEB9D6475}" dt="2021-05-13T14:59:10.613" v="2072" actId="20577"/>
          <ac:spMkLst>
            <pc:docMk/>
            <pc:sldMk cId="1189911319" sldId="372"/>
            <ac:spMk id="4" creationId="{8474A81F-59E9-4333-A8F3-B89A895742BB}"/>
          </ac:spMkLst>
        </pc:spChg>
        <pc:spChg chg="mod">
          <ac:chgData name="Steve" userId="6cdf3a80-7da1-42e6-bb1e-346625b15a26" providerId="ADAL" clId="{B9A93B34-5C44-43B0-9287-04EAEB9D6475}" dt="2021-05-13T14:53:57.191" v="1454" actId="20577"/>
          <ac:spMkLst>
            <pc:docMk/>
            <pc:sldMk cId="1189911319" sldId="372"/>
            <ac:spMk id="7" creationId="{B6AE1D35-5D9F-4656-8638-289808B4D0B0}"/>
          </ac:spMkLst>
        </pc:spChg>
        <pc:spChg chg="del mod">
          <ac:chgData name="Steve" userId="6cdf3a80-7da1-42e6-bb1e-346625b15a26" providerId="ADAL" clId="{B9A93B34-5C44-43B0-9287-04EAEB9D6475}" dt="2021-05-13T14:57:15.329" v="1755" actId="21"/>
          <ac:spMkLst>
            <pc:docMk/>
            <pc:sldMk cId="1189911319" sldId="372"/>
            <ac:spMk id="8" creationId="{69123758-10FC-4333-8251-468CE996C6C3}"/>
          </ac:spMkLst>
        </pc:spChg>
        <pc:graphicFrameChg chg="add mod modGraphic">
          <ac:chgData name="Steve" userId="6cdf3a80-7da1-42e6-bb1e-346625b15a26" providerId="ADAL" clId="{B9A93B34-5C44-43B0-9287-04EAEB9D6475}" dt="2021-05-13T14:57:08.699" v="1753" actId="1076"/>
          <ac:graphicFrameMkLst>
            <pc:docMk/>
            <pc:sldMk cId="1189911319" sldId="372"/>
            <ac:graphicFrameMk id="2" creationId="{749CD825-2509-4CEA-BE1F-36AFBB9656D3}"/>
          </ac:graphicFrameMkLst>
        </pc:graphicFrameChg>
      </pc:sldChg>
      <pc:sldChg chg="addSp delSp modSp add mod modNotesTx">
        <pc:chgData name="Steve" userId="6cdf3a80-7da1-42e6-bb1e-346625b15a26" providerId="ADAL" clId="{B9A93B34-5C44-43B0-9287-04EAEB9D6475}" dt="2021-05-13T14:52:18.526" v="1443" actId="20577"/>
        <pc:sldMkLst>
          <pc:docMk/>
          <pc:sldMk cId="172601512" sldId="380"/>
        </pc:sldMkLst>
        <pc:spChg chg="mod">
          <ac:chgData name="Steve" userId="6cdf3a80-7da1-42e6-bb1e-346625b15a26" providerId="ADAL" clId="{B9A93B34-5C44-43B0-9287-04EAEB9D6475}" dt="2021-05-13T14:51:18.907" v="1363"/>
          <ac:spMkLst>
            <pc:docMk/>
            <pc:sldMk cId="172601512" sldId="380"/>
            <ac:spMk id="8" creationId="{69123758-10FC-4333-8251-468CE996C6C3}"/>
          </ac:spMkLst>
        </pc:spChg>
        <pc:graphicFrameChg chg="add mod">
          <ac:chgData name="Steve" userId="6cdf3a80-7da1-42e6-bb1e-346625b15a26" providerId="ADAL" clId="{B9A93B34-5C44-43B0-9287-04EAEB9D6475}" dt="2021-05-13T14:43:12.690" v="874"/>
          <ac:graphicFrameMkLst>
            <pc:docMk/>
            <pc:sldMk cId="172601512" sldId="380"/>
            <ac:graphicFrameMk id="9" creationId="{0915CB1B-30BA-4FD2-BF26-580D17434776}"/>
          </ac:graphicFrameMkLst>
        </pc:graphicFrameChg>
        <pc:graphicFrameChg chg="add mod">
          <ac:chgData name="Steve" userId="6cdf3a80-7da1-42e6-bb1e-346625b15a26" providerId="ADAL" clId="{B9A93B34-5C44-43B0-9287-04EAEB9D6475}" dt="2021-05-13T14:45:27.396" v="928"/>
          <ac:graphicFrameMkLst>
            <pc:docMk/>
            <pc:sldMk cId="172601512" sldId="380"/>
            <ac:graphicFrameMk id="10" creationId="{0915CB1B-30BA-4FD2-BF26-580D17434776}"/>
          </ac:graphicFrameMkLst>
        </pc:graphicFrameChg>
        <pc:picChg chg="del">
          <ac:chgData name="Steve" userId="6cdf3a80-7da1-42e6-bb1e-346625b15a26" providerId="ADAL" clId="{B9A93B34-5C44-43B0-9287-04EAEB9D6475}" dt="2021-05-13T14:43:05.544" v="871" actId="478"/>
          <ac:picMkLst>
            <pc:docMk/>
            <pc:sldMk cId="172601512" sldId="380"/>
            <ac:picMk id="2" creationId="{36839E87-5F4D-45F2-B308-8EDB7E227C0E}"/>
          </ac:picMkLst>
        </pc:picChg>
        <pc:picChg chg="add del mod">
          <ac:chgData name="Steve" userId="6cdf3a80-7da1-42e6-bb1e-346625b15a26" providerId="ADAL" clId="{B9A93B34-5C44-43B0-9287-04EAEB9D6475}" dt="2021-05-13T14:44:12.798" v="921" actId="478"/>
          <ac:picMkLst>
            <pc:docMk/>
            <pc:sldMk cId="172601512" sldId="380"/>
            <ac:picMk id="3" creationId="{10A3AA9C-1D29-42BF-A7F7-77823859CF5E}"/>
          </ac:picMkLst>
        </pc:picChg>
        <pc:picChg chg="add mod">
          <ac:chgData name="Steve" userId="6cdf3a80-7da1-42e6-bb1e-346625b15a26" providerId="ADAL" clId="{B9A93B34-5C44-43B0-9287-04EAEB9D6475}" dt="2021-05-13T14:51:11.034" v="1362" actId="1076"/>
          <ac:picMkLst>
            <pc:docMk/>
            <pc:sldMk cId="172601512" sldId="380"/>
            <ac:picMk id="4" creationId="{9A669527-7A57-4A7B-9599-3C29951F63F1}"/>
          </ac:picMkLst>
        </pc:picChg>
      </pc:sldChg>
    </pc:docChg>
  </pc:docChgLst>
  <pc:docChgLst>
    <pc:chgData name="Lecky, Jim" userId="705d90ca-b6e2-4a5e-841b-d076e8d3cef5" providerId="ADAL" clId="{A526526F-D2AA-4F24-9D03-389E7EBF7164}"/>
    <pc:docChg chg="undo custSel addSld delSld modSld sldOrd">
      <pc:chgData name="Lecky, Jim" userId="705d90ca-b6e2-4a5e-841b-d076e8d3cef5" providerId="ADAL" clId="{A526526F-D2AA-4F24-9D03-389E7EBF7164}" dt="2021-04-01T01:31:03.895" v="2559" actId="20577"/>
      <pc:docMkLst>
        <pc:docMk/>
      </pc:docMkLst>
      <pc:sldChg chg="modSp mod">
        <pc:chgData name="Lecky, Jim" userId="705d90ca-b6e2-4a5e-841b-d076e8d3cef5" providerId="ADAL" clId="{A526526F-D2AA-4F24-9D03-389E7EBF7164}" dt="2021-04-01T01:08:39.212" v="2258" actId="1076"/>
        <pc:sldMkLst>
          <pc:docMk/>
          <pc:sldMk cId="160670053" sldId="294"/>
        </pc:sldMkLst>
        <pc:spChg chg="mod">
          <ac:chgData name="Lecky, Jim" userId="705d90ca-b6e2-4a5e-841b-d076e8d3cef5" providerId="ADAL" clId="{A526526F-D2AA-4F24-9D03-389E7EBF7164}" dt="2021-04-01T01:08:39.212" v="2258" actId="1076"/>
          <ac:spMkLst>
            <pc:docMk/>
            <pc:sldMk cId="160670053" sldId="294"/>
            <ac:spMk id="2" creationId="{00000000-0000-0000-0000-000000000000}"/>
          </ac:spMkLst>
        </pc:spChg>
      </pc:sldChg>
      <pc:sldChg chg="modSp mod">
        <pc:chgData name="Lecky, Jim" userId="705d90ca-b6e2-4a5e-841b-d076e8d3cef5" providerId="ADAL" clId="{A526526F-D2AA-4F24-9D03-389E7EBF7164}" dt="2021-03-31T00:43:14.856" v="275" actId="20577"/>
        <pc:sldMkLst>
          <pc:docMk/>
          <pc:sldMk cId="1938499803" sldId="296"/>
        </pc:sldMkLst>
        <pc:spChg chg="mod">
          <ac:chgData name="Lecky, Jim" userId="705d90ca-b6e2-4a5e-841b-d076e8d3cef5" providerId="ADAL" clId="{A526526F-D2AA-4F24-9D03-389E7EBF7164}" dt="2021-03-31T00:43:14.856" v="275" actId="20577"/>
          <ac:spMkLst>
            <pc:docMk/>
            <pc:sldMk cId="1938499803" sldId="296"/>
            <ac:spMk id="13" creationId="{E334224A-DB44-4B33-91C7-197B34DAEF6D}"/>
          </ac:spMkLst>
        </pc:spChg>
      </pc:sldChg>
      <pc:sldChg chg="del">
        <pc:chgData name="Lecky, Jim" userId="705d90ca-b6e2-4a5e-841b-d076e8d3cef5" providerId="ADAL" clId="{A526526F-D2AA-4F24-9D03-389E7EBF7164}" dt="2021-04-01T00:41:22.014" v="1327" actId="2696"/>
        <pc:sldMkLst>
          <pc:docMk/>
          <pc:sldMk cId="319454053" sldId="299"/>
        </pc:sldMkLst>
      </pc:sldChg>
      <pc:sldChg chg="ord">
        <pc:chgData name="Lecky, Jim" userId="705d90ca-b6e2-4a5e-841b-d076e8d3cef5" providerId="ADAL" clId="{A526526F-D2AA-4F24-9D03-389E7EBF7164}" dt="2021-03-31T00:17:23.805" v="2"/>
        <pc:sldMkLst>
          <pc:docMk/>
          <pc:sldMk cId="3751679467" sldId="300"/>
        </pc:sldMkLst>
      </pc:sldChg>
      <pc:sldChg chg="del">
        <pc:chgData name="Lecky, Jim" userId="705d90ca-b6e2-4a5e-841b-d076e8d3cef5" providerId="ADAL" clId="{A526526F-D2AA-4F24-9D03-389E7EBF7164}" dt="2021-03-30T23:27:13.418" v="0" actId="2696"/>
        <pc:sldMkLst>
          <pc:docMk/>
          <pc:sldMk cId="2728412093" sldId="302"/>
        </pc:sldMkLst>
      </pc:sldChg>
      <pc:sldChg chg="del">
        <pc:chgData name="Lecky, Jim" userId="705d90ca-b6e2-4a5e-841b-d076e8d3cef5" providerId="ADAL" clId="{A526526F-D2AA-4F24-9D03-389E7EBF7164}" dt="2021-03-30T23:27:13.418" v="0" actId="2696"/>
        <pc:sldMkLst>
          <pc:docMk/>
          <pc:sldMk cId="56385914" sldId="308"/>
        </pc:sldMkLst>
      </pc:sldChg>
      <pc:sldChg chg="del">
        <pc:chgData name="Lecky, Jim" userId="705d90ca-b6e2-4a5e-841b-d076e8d3cef5" providerId="ADAL" clId="{A526526F-D2AA-4F24-9D03-389E7EBF7164}" dt="2021-03-30T23:27:13.418" v="0" actId="2696"/>
        <pc:sldMkLst>
          <pc:docMk/>
          <pc:sldMk cId="236398349" sldId="310"/>
        </pc:sldMkLst>
      </pc:sldChg>
      <pc:sldChg chg="del">
        <pc:chgData name="Lecky, Jim" userId="705d90ca-b6e2-4a5e-841b-d076e8d3cef5" providerId="ADAL" clId="{A526526F-D2AA-4F24-9D03-389E7EBF7164}" dt="2021-03-30T23:27:13.418" v="0" actId="2696"/>
        <pc:sldMkLst>
          <pc:docMk/>
          <pc:sldMk cId="2422404211" sldId="311"/>
        </pc:sldMkLst>
      </pc:sldChg>
      <pc:sldChg chg="del">
        <pc:chgData name="Lecky, Jim" userId="705d90ca-b6e2-4a5e-841b-d076e8d3cef5" providerId="ADAL" clId="{A526526F-D2AA-4F24-9D03-389E7EBF7164}" dt="2021-03-30T23:27:13.418" v="0" actId="2696"/>
        <pc:sldMkLst>
          <pc:docMk/>
          <pc:sldMk cId="2161609353" sldId="313"/>
        </pc:sldMkLst>
      </pc:sldChg>
      <pc:sldChg chg="del">
        <pc:chgData name="Lecky, Jim" userId="705d90ca-b6e2-4a5e-841b-d076e8d3cef5" providerId="ADAL" clId="{A526526F-D2AA-4F24-9D03-389E7EBF7164}" dt="2021-03-30T23:27:13.418" v="0" actId="2696"/>
        <pc:sldMkLst>
          <pc:docMk/>
          <pc:sldMk cId="281864363" sldId="322"/>
        </pc:sldMkLst>
      </pc:sldChg>
      <pc:sldChg chg="del">
        <pc:chgData name="Lecky, Jim" userId="705d90ca-b6e2-4a5e-841b-d076e8d3cef5" providerId="ADAL" clId="{A526526F-D2AA-4F24-9D03-389E7EBF7164}" dt="2021-03-30T23:27:13.418" v="0" actId="2696"/>
        <pc:sldMkLst>
          <pc:docMk/>
          <pc:sldMk cId="579452710" sldId="325"/>
        </pc:sldMkLst>
      </pc:sldChg>
      <pc:sldChg chg="del">
        <pc:chgData name="Lecky, Jim" userId="705d90ca-b6e2-4a5e-841b-d076e8d3cef5" providerId="ADAL" clId="{A526526F-D2AA-4F24-9D03-389E7EBF7164}" dt="2021-03-30T23:27:13.418" v="0" actId="2696"/>
        <pc:sldMkLst>
          <pc:docMk/>
          <pc:sldMk cId="3485293767" sldId="326"/>
        </pc:sldMkLst>
      </pc:sldChg>
      <pc:sldChg chg="modSp mod">
        <pc:chgData name="Lecky, Jim" userId="705d90ca-b6e2-4a5e-841b-d076e8d3cef5" providerId="ADAL" clId="{A526526F-D2AA-4F24-9D03-389E7EBF7164}" dt="2021-04-01T00:52:51.420" v="1713" actId="6549"/>
        <pc:sldMkLst>
          <pc:docMk/>
          <pc:sldMk cId="1306615437" sldId="327"/>
        </pc:sldMkLst>
        <pc:spChg chg="mod">
          <ac:chgData name="Lecky, Jim" userId="705d90ca-b6e2-4a5e-841b-d076e8d3cef5" providerId="ADAL" clId="{A526526F-D2AA-4F24-9D03-389E7EBF7164}" dt="2021-04-01T00:52:51.420" v="1713" actId="6549"/>
          <ac:spMkLst>
            <pc:docMk/>
            <pc:sldMk cId="1306615437" sldId="327"/>
            <ac:spMk id="10" creationId="{83A477C6-7F8A-4D01-98E2-A413026A8DFD}"/>
          </ac:spMkLst>
        </pc:spChg>
      </pc:sldChg>
      <pc:sldChg chg="del">
        <pc:chgData name="Lecky, Jim" userId="705d90ca-b6e2-4a5e-841b-d076e8d3cef5" providerId="ADAL" clId="{A526526F-D2AA-4F24-9D03-389E7EBF7164}" dt="2021-03-30T23:27:13.418" v="0" actId="2696"/>
        <pc:sldMkLst>
          <pc:docMk/>
          <pc:sldMk cId="1770294657" sldId="329"/>
        </pc:sldMkLst>
      </pc:sldChg>
      <pc:sldChg chg="ord">
        <pc:chgData name="Lecky, Jim" userId="705d90ca-b6e2-4a5e-841b-d076e8d3cef5" providerId="ADAL" clId="{A526526F-D2AA-4F24-9D03-389E7EBF7164}" dt="2021-03-31T00:17:41.718" v="4"/>
        <pc:sldMkLst>
          <pc:docMk/>
          <pc:sldMk cId="381120286" sldId="330"/>
        </pc:sldMkLst>
      </pc:sldChg>
      <pc:sldChg chg="ord">
        <pc:chgData name="Lecky, Jim" userId="705d90ca-b6e2-4a5e-841b-d076e8d3cef5" providerId="ADAL" clId="{A526526F-D2AA-4F24-9D03-389E7EBF7164}" dt="2021-03-31T00:17:43.789" v="6"/>
        <pc:sldMkLst>
          <pc:docMk/>
          <pc:sldMk cId="3147637957" sldId="331"/>
        </pc:sldMkLst>
      </pc:sldChg>
      <pc:sldChg chg="ord">
        <pc:chgData name="Lecky, Jim" userId="705d90ca-b6e2-4a5e-841b-d076e8d3cef5" providerId="ADAL" clId="{A526526F-D2AA-4F24-9D03-389E7EBF7164}" dt="2021-03-31T00:18:05.413" v="8"/>
        <pc:sldMkLst>
          <pc:docMk/>
          <pc:sldMk cId="903378567" sldId="332"/>
        </pc:sldMkLst>
      </pc:sldChg>
      <pc:sldChg chg="modSp mod ord">
        <pc:chgData name="Lecky, Jim" userId="705d90ca-b6e2-4a5e-841b-d076e8d3cef5" providerId="ADAL" clId="{A526526F-D2AA-4F24-9D03-389E7EBF7164}" dt="2021-03-31T00:49:33.718" v="327" actId="1076"/>
        <pc:sldMkLst>
          <pc:docMk/>
          <pc:sldMk cId="3893886996" sldId="333"/>
        </pc:sldMkLst>
        <pc:picChg chg="mod">
          <ac:chgData name="Lecky, Jim" userId="705d90ca-b6e2-4a5e-841b-d076e8d3cef5" providerId="ADAL" clId="{A526526F-D2AA-4F24-9D03-389E7EBF7164}" dt="2021-03-31T00:49:33.718" v="327" actId="1076"/>
          <ac:picMkLst>
            <pc:docMk/>
            <pc:sldMk cId="3893886996" sldId="333"/>
            <ac:picMk id="5" creationId="{59262BDD-D598-F742-8C5E-AFB17665F7E0}"/>
          </ac:picMkLst>
        </pc:picChg>
      </pc:sldChg>
      <pc:sldChg chg="modSp mod">
        <pc:chgData name="Lecky, Jim" userId="705d90ca-b6e2-4a5e-841b-d076e8d3cef5" providerId="ADAL" clId="{A526526F-D2AA-4F24-9D03-389E7EBF7164}" dt="2021-03-31T23:24:13.501" v="1305" actId="20577"/>
        <pc:sldMkLst>
          <pc:docMk/>
          <pc:sldMk cId="269919665" sldId="340"/>
        </pc:sldMkLst>
        <pc:spChg chg="mod">
          <ac:chgData name="Lecky, Jim" userId="705d90ca-b6e2-4a5e-841b-d076e8d3cef5" providerId="ADAL" clId="{A526526F-D2AA-4F24-9D03-389E7EBF7164}" dt="2021-03-31T23:24:13.501" v="1305" actId="20577"/>
          <ac:spMkLst>
            <pc:docMk/>
            <pc:sldMk cId="269919665" sldId="340"/>
            <ac:spMk id="7" creationId="{BAB19206-4622-4296-83BB-3BF6E528E3E3}"/>
          </ac:spMkLst>
        </pc:spChg>
      </pc:sldChg>
      <pc:sldChg chg="addSp delSp modSp new del mod modClrScheme chgLayout">
        <pc:chgData name="Lecky, Jim" userId="705d90ca-b6e2-4a5e-841b-d076e8d3cef5" providerId="ADAL" clId="{A526526F-D2AA-4F24-9D03-389E7EBF7164}" dt="2021-04-01T00:40:37.216" v="1325" actId="2696"/>
        <pc:sldMkLst>
          <pc:docMk/>
          <pc:sldMk cId="1511601120" sldId="341"/>
        </pc:sldMkLst>
        <pc:spChg chg="del">
          <ac:chgData name="Lecky, Jim" userId="705d90ca-b6e2-4a5e-841b-d076e8d3cef5" providerId="ADAL" clId="{A526526F-D2AA-4F24-9D03-389E7EBF7164}" dt="2021-03-31T00:20:39.300" v="12" actId="700"/>
          <ac:spMkLst>
            <pc:docMk/>
            <pc:sldMk cId="1511601120" sldId="341"/>
            <ac:spMk id="2" creationId="{F97CEE6C-3D3A-4A1A-8256-87EF1FA6DFAB}"/>
          </ac:spMkLst>
        </pc:spChg>
        <pc:spChg chg="del mod ord">
          <ac:chgData name="Lecky, Jim" userId="705d90ca-b6e2-4a5e-841b-d076e8d3cef5" providerId="ADAL" clId="{A526526F-D2AA-4F24-9D03-389E7EBF7164}" dt="2021-03-31T00:20:39.300" v="12" actId="700"/>
          <ac:spMkLst>
            <pc:docMk/>
            <pc:sldMk cId="1511601120" sldId="341"/>
            <ac:spMk id="3" creationId="{5BF3BD3F-1F93-48E6-A9E3-830A1EA1A1DF}"/>
          </ac:spMkLst>
        </pc:spChg>
        <pc:spChg chg="del">
          <ac:chgData name="Lecky, Jim" userId="705d90ca-b6e2-4a5e-841b-d076e8d3cef5" providerId="ADAL" clId="{A526526F-D2AA-4F24-9D03-389E7EBF7164}" dt="2021-03-31T00:20:39.300" v="12" actId="700"/>
          <ac:spMkLst>
            <pc:docMk/>
            <pc:sldMk cId="1511601120" sldId="341"/>
            <ac:spMk id="4" creationId="{75412337-4D4D-48E5-B42E-07E7E6C3F0FD}"/>
          </ac:spMkLst>
        </pc:spChg>
        <pc:spChg chg="del">
          <ac:chgData name="Lecky, Jim" userId="705d90ca-b6e2-4a5e-841b-d076e8d3cef5" providerId="ADAL" clId="{A526526F-D2AA-4F24-9D03-389E7EBF7164}" dt="2021-03-31T00:20:39.300" v="12" actId="700"/>
          <ac:spMkLst>
            <pc:docMk/>
            <pc:sldMk cId="1511601120" sldId="341"/>
            <ac:spMk id="5" creationId="{BF6D6D66-6E69-4D36-9D3B-9FF85E394678}"/>
          </ac:spMkLst>
        </pc:spChg>
        <pc:spChg chg="del mod ord">
          <ac:chgData name="Lecky, Jim" userId="705d90ca-b6e2-4a5e-841b-d076e8d3cef5" providerId="ADAL" clId="{A526526F-D2AA-4F24-9D03-389E7EBF7164}" dt="2021-03-31T00:20:39.300" v="12" actId="700"/>
          <ac:spMkLst>
            <pc:docMk/>
            <pc:sldMk cId="1511601120" sldId="341"/>
            <ac:spMk id="6" creationId="{607C44C2-72C4-42D5-A87D-2DF0FAAEDD68}"/>
          </ac:spMkLst>
        </pc:spChg>
        <pc:spChg chg="add mod ord">
          <ac:chgData name="Lecky, Jim" userId="705d90ca-b6e2-4a5e-841b-d076e8d3cef5" providerId="ADAL" clId="{A526526F-D2AA-4F24-9D03-389E7EBF7164}" dt="2021-03-31T01:00:25.862" v="471" actId="122"/>
          <ac:spMkLst>
            <pc:docMk/>
            <pc:sldMk cId="1511601120" sldId="341"/>
            <ac:spMk id="7" creationId="{21E42D46-1A74-46B1-AFB1-513879EEB65E}"/>
          </ac:spMkLst>
        </pc:spChg>
        <pc:spChg chg="add mod ord">
          <ac:chgData name="Lecky, Jim" userId="705d90ca-b6e2-4a5e-841b-d076e8d3cef5" providerId="ADAL" clId="{A526526F-D2AA-4F24-9D03-389E7EBF7164}" dt="2021-03-31T00:20:39.300" v="12" actId="700"/>
          <ac:spMkLst>
            <pc:docMk/>
            <pc:sldMk cId="1511601120" sldId="341"/>
            <ac:spMk id="8" creationId="{0E43992B-523A-4646-B6DB-1F4C55C82F17}"/>
          </ac:spMkLst>
        </pc:spChg>
        <pc:picChg chg="add mod">
          <ac:chgData name="Lecky, Jim" userId="705d90ca-b6e2-4a5e-841b-d076e8d3cef5" providerId="ADAL" clId="{A526526F-D2AA-4F24-9D03-389E7EBF7164}" dt="2021-03-31T00:20:57.971" v="14" actId="1076"/>
          <ac:picMkLst>
            <pc:docMk/>
            <pc:sldMk cId="1511601120" sldId="341"/>
            <ac:picMk id="9" creationId="{0D20179E-B6BC-4D12-A706-A863C29A98ED}"/>
          </ac:picMkLst>
        </pc:picChg>
      </pc:sldChg>
      <pc:sldChg chg="del">
        <pc:chgData name="Lecky, Jim" userId="705d90ca-b6e2-4a5e-841b-d076e8d3cef5" providerId="ADAL" clId="{A526526F-D2AA-4F24-9D03-389E7EBF7164}" dt="2021-03-30T23:27:13.418" v="0" actId="2696"/>
        <pc:sldMkLst>
          <pc:docMk/>
          <pc:sldMk cId="3313511272" sldId="341"/>
        </pc:sldMkLst>
      </pc:sldChg>
      <pc:sldChg chg="addSp delSp modSp new mod modNotesTx">
        <pc:chgData name="Lecky, Jim" userId="705d90ca-b6e2-4a5e-841b-d076e8d3cef5" providerId="ADAL" clId="{A526526F-D2AA-4F24-9D03-389E7EBF7164}" dt="2021-03-31T01:06:07.343" v="910" actId="20577"/>
        <pc:sldMkLst>
          <pc:docMk/>
          <pc:sldMk cId="1389344602" sldId="342"/>
        </pc:sldMkLst>
        <pc:spChg chg="mod">
          <ac:chgData name="Lecky, Jim" userId="705d90ca-b6e2-4a5e-841b-d076e8d3cef5" providerId="ADAL" clId="{A526526F-D2AA-4F24-9D03-389E7EBF7164}" dt="2021-03-31T00:30:27.778" v="177" actId="6549"/>
          <ac:spMkLst>
            <pc:docMk/>
            <pc:sldMk cId="1389344602" sldId="342"/>
            <ac:spMk id="2" creationId="{D42DDE0D-BF41-4AA6-A478-37EB9ECDD3AE}"/>
          </ac:spMkLst>
        </pc:spChg>
        <pc:spChg chg="del">
          <ac:chgData name="Lecky, Jim" userId="705d90ca-b6e2-4a5e-841b-d076e8d3cef5" providerId="ADAL" clId="{A526526F-D2AA-4F24-9D03-389E7EBF7164}" dt="2021-03-31T00:27:02.806" v="60"/>
          <ac:spMkLst>
            <pc:docMk/>
            <pc:sldMk cId="1389344602" sldId="342"/>
            <ac:spMk id="3" creationId="{E763B98C-00FE-4469-BDF8-7ADDF4405EEC}"/>
          </ac:spMkLst>
        </pc:spChg>
        <pc:spChg chg="del">
          <ac:chgData name="Lecky, Jim" userId="705d90ca-b6e2-4a5e-841b-d076e8d3cef5" providerId="ADAL" clId="{A526526F-D2AA-4F24-9D03-389E7EBF7164}" dt="2021-03-31T00:27:28.885" v="61"/>
          <ac:spMkLst>
            <pc:docMk/>
            <pc:sldMk cId="1389344602" sldId="342"/>
            <ac:spMk id="4" creationId="{B22CC13D-9D6B-4906-8FE3-E2E3CB96F09B}"/>
          </ac:spMkLst>
        </pc:spChg>
        <pc:picChg chg="add mod">
          <ac:chgData name="Lecky, Jim" userId="705d90ca-b6e2-4a5e-841b-d076e8d3cef5" providerId="ADAL" clId="{A526526F-D2AA-4F24-9D03-389E7EBF7164}" dt="2021-03-31T00:27:02.806" v="60"/>
          <ac:picMkLst>
            <pc:docMk/>
            <pc:sldMk cId="1389344602" sldId="342"/>
            <ac:picMk id="5" creationId="{88896C30-8F69-4889-A604-B28BD37952B0}"/>
          </ac:picMkLst>
        </pc:picChg>
        <pc:picChg chg="add mod">
          <ac:chgData name="Lecky, Jim" userId="705d90ca-b6e2-4a5e-841b-d076e8d3cef5" providerId="ADAL" clId="{A526526F-D2AA-4F24-9D03-389E7EBF7164}" dt="2021-03-31T00:27:28.885" v="61"/>
          <ac:picMkLst>
            <pc:docMk/>
            <pc:sldMk cId="1389344602" sldId="342"/>
            <ac:picMk id="6" creationId="{3E124595-D223-4ABD-9239-799C38C8E958}"/>
          </ac:picMkLst>
        </pc:picChg>
      </pc:sldChg>
      <pc:sldChg chg="addSp delSp modSp new del mod">
        <pc:chgData name="Lecky, Jim" userId="705d90ca-b6e2-4a5e-841b-d076e8d3cef5" providerId="ADAL" clId="{A526526F-D2AA-4F24-9D03-389E7EBF7164}" dt="2021-03-31T00:26:05.778" v="58" actId="680"/>
        <pc:sldMkLst>
          <pc:docMk/>
          <pc:sldMk cId="3367842328" sldId="342"/>
        </pc:sldMkLst>
        <pc:spChg chg="add del">
          <ac:chgData name="Lecky, Jim" userId="705d90ca-b6e2-4a5e-841b-d076e8d3cef5" providerId="ADAL" clId="{A526526F-D2AA-4F24-9D03-389E7EBF7164}" dt="2021-03-31T00:22:54.508" v="29"/>
          <ac:spMkLst>
            <pc:docMk/>
            <pc:sldMk cId="3367842328" sldId="342"/>
            <ac:spMk id="4" creationId="{FEC1D1D9-A0E2-4949-9787-447D4EDD57EC}"/>
          </ac:spMkLst>
        </pc:spChg>
        <pc:picChg chg="add mod">
          <ac:chgData name="Lecky, Jim" userId="705d90ca-b6e2-4a5e-841b-d076e8d3cef5" providerId="ADAL" clId="{A526526F-D2AA-4F24-9D03-389E7EBF7164}" dt="2021-03-31T00:26:05.315" v="57"/>
          <ac:picMkLst>
            <pc:docMk/>
            <pc:sldMk cId="3367842328" sldId="342"/>
            <ac:picMk id="5" creationId="{A962A8C2-3FE6-450F-B655-7837591AD5DA}"/>
          </ac:picMkLst>
        </pc:picChg>
        <pc:picChg chg="add mod">
          <ac:chgData name="Lecky, Jim" userId="705d90ca-b6e2-4a5e-841b-d076e8d3cef5" providerId="ADAL" clId="{A526526F-D2AA-4F24-9D03-389E7EBF7164}" dt="2021-03-31T00:22:54.508" v="29"/>
          <ac:picMkLst>
            <pc:docMk/>
            <pc:sldMk cId="3367842328" sldId="342"/>
            <ac:picMk id="6" creationId="{856391A8-9184-40A6-9074-0C5F01CC5C07}"/>
          </ac:picMkLst>
        </pc:picChg>
        <pc:picChg chg="add mod">
          <ac:chgData name="Lecky, Jim" userId="705d90ca-b6e2-4a5e-841b-d076e8d3cef5" providerId="ADAL" clId="{A526526F-D2AA-4F24-9D03-389E7EBF7164}" dt="2021-03-31T00:26:03.712" v="54"/>
          <ac:picMkLst>
            <pc:docMk/>
            <pc:sldMk cId="3367842328" sldId="342"/>
            <ac:picMk id="7" creationId="{9D8C62ED-E348-4412-B43B-E8936894A5F1}"/>
          </ac:picMkLst>
        </pc:picChg>
      </pc:sldChg>
      <pc:sldChg chg="addSp delSp modSp new mod modNotesTx">
        <pc:chgData name="Lecky, Jim" userId="705d90ca-b6e2-4a5e-841b-d076e8d3cef5" providerId="ADAL" clId="{A526526F-D2AA-4F24-9D03-389E7EBF7164}" dt="2021-03-31T02:02:46.173" v="1237" actId="20577"/>
        <pc:sldMkLst>
          <pc:docMk/>
          <pc:sldMk cId="1126138348" sldId="343"/>
        </pc:sldMkLst>
        <pc:spChg chg="mod">
          <ac:chgData name="Lecky, Jim" userId="705d90ca-b6e2-4a5e-841b-d076e8d3cef5" providerId="ADAL" clId="{A526526F-D2AA-4F24-9D03-389E7EBF7164}" dt="2021-03-31T00:39:15.076" v="265" actId="122"/>
          <ac:spMkLst>
            <pc:docMk/>
            <pc:sldMk cId="1126138348" sldId="343"/>
            <ac:spMk id="2" creationId="{EEB8171B-A169-4C39-9A5A-DD6A95DFD6DC}"/>
          </ac:spMkLst>
        </pc:spChg>
        <pc:spChg chg="del">
          <ac:chgData name="Lecky, Jim" userId="705d90ca-b6e2-4a5e-841b-d076e8d3cef5" providerId="ADAL" clId="{A526526F-D2AA-4F24-9D03-389E7EBF7164}" dt="2021-03-31T00:31:58.935" v="179"/>
          <ac:spMkLst>
            <pc:docMk/>
            <pc:sldMk cId="1126138348" sldId="343"/>
            <ac:spMk id="3" creationId="{3F6CB962-3154-48C4-8B94-2CA5B64CFF8F}"/>
          </ac:spMkLst>
        </pc:spChg>
        <pc:spChg chg="del">
          <ac:chgData name="Lecky, Jim" userId="705d90ca-b6e2-4a5e-841b-d076e8d3cef5" providerId="ADAL" clId="{A526526F-D2AA-4F24-9D03-389E7EBF7164}" dt="2021-03-31T00:32:37.211" v="181"/>
          <ac:spMkLst>
            <pc:docMk/>
            <pc:sldMk cId="1126138348" sldId="343"/>
            <ac:spMk id="4" creationId="{F13D5B94-D70D-4255-BE3D-A9268EB8EAB2}"/>
          </ac:spMkLst>
        </pc:spChg>
        <pc:picChg chg="add mod">
          <ac:chgData name="Lecky, Jim" userId="705d90ca-b6e2-4a5e-841b-d076e8d3cef5" providerId="ADAL" clId="{A526526F-D2AA-4F24-9D03-389E7EBF7164}" dt="2021-03-31T00:37:58.063" v="204" actId="1076"/>
          <ac:picMkLst>
            <pc:docMk/>
            <pc:sldMk cId="1126138348" sldId="343"/>
            <ac:picMk id="5" creationId="{9453803E-2789-4051-8582-FD6106B7855D}"/>
          </ac:picMkLst>
        </pc:picChg>
        <pc:picChg chg="add mod">
          <ac:chgData name="Lecky, Jim" userId="705d90ca-b6e2-4a5e-841b-d076e8d3cef5" providerId="ADAL" clId="{A526526F-D2AA-4F24-9D03-389E7EBF7164}" dt="2021-03-31T00:37:54.116" v="203" actId="1076"/>
          <ac:picMkLst>
            <pc:docMk/>
            <pc:sldMk cId="1126138348" sldId="343"/>
            <ac:picMk id="6" creationId="{C815AAEC-5092-4034-9CE1-A67ACEE6464B}"/>
          </ac:picMkLst>
        </pc:picChg>
        <pc:picChg chg="add mod">
          <ac:chgData name="Lecky, Jim" userId="705d90ca-b6e2-4a5e-841b-d076e8d3cef5" providerId="ADAL" clId="{A526526F-D2AA-4F24-9D03-389E7EBF7164}" dt="2021-03-31T00:34:39.751" v="193" actId="14100"/>
          <ac:picMkLst>
            <pc:docMk/>
            <pc:sldMk cId="1126138348" sldId="343"/>
            <ac:picMk id="7" creationId="{B9B0529B-59A8-40A2-A02C-B5CB25AF1CFD}"/>
          </ac:picMkLst>
        </pc:picChg>
        <pc:picChg chg="add mod">
          <ac:chgData name="Lecky, Jim" userId="705d90ca-b6e2-4a5e-841b-d076e8d3cef5" providerId="ADAL" clId="{A526526F-D2AA-4F24-9D03-389E7EBF7164}" dt="2021-03-31T00:37:33.914" v="201" actId="14100"/>
          <ac:picMkLst>
            <pc:docMk/>
            <pc:sldMk cId="1126138348" sldId="343"/>
            <ac:picMk id="8" creationId="{58550875-077C-4EFC-8DC4-593FE1948B07}"/>
          </ac:picMkLst>
        </pc:picChg>
      </pc:sldChg>
      <pc:sldChg chg="addSp delSp modSp new mod ord modClrScheme chgLayout modNotesTx">
        <pc:chgData name="Lecky, Jim" userId="705d90ca-b6e2-4a5e-841b-d076e8d3cef5" providerId="ADAL" clId="{A526526F-D2AA-4F24-9D03-389E7EBF7164}" dt="2021-04-01T01:31:03.895" v="2559" actId="20577"/>
        <pc:sldMkLst>
          <pc:docMk/>
          <pc:sldMk cId="721821749" sldId="344"/>
        </pc:sldMkLst>
        <pc:spChg chg="del">
          <ac:chgData name="Lecky, Jim" userId="705d90ca-b6e2-4a5e-841b-d076e8d3cef5" providerId="ADAL" clId="{A526526F-D2AA-4F24-9D03-389E7EBF7164}" dt="2021-03-31T00:44:02.883" v="279" actId="700"/>
          <ac:spMkLst>
            <pc:docMk/>
            <pc:sldMk cId="721821749" sldId="344"/>
            <ac:spMk id="2" creationId="{3EC178CD-6B0E-4619-AA6B-A48F0FCCA4D5}"/>
          </ac:spMkLst>
        </pc:spChg>
        <pc:spChg chg="del mod ord">
          <ac:chgData name="Lecky, Jim" userId="705d90ca-b6e2-4a5e-841b-d076e8d3cef5" providerId="ADAL" clId="{A526526F-D2AA-4F24-9D03-389E7EBF7164}" dt="2021-03-31T00:44:02.883" v="279" actId="700"/>
          <ac:spMkLst>
            <pc:docMk/>
            <pc:sldMk cId="721821749" sldId="344"/>
            <ac:spMk id="3" creationId="{9E40F1FE-DDEF-46C0-A90F-E464CC8B7735}"/>
          </ac:spMkLst>
        </pc:spChg>
        <pc:spChg chg="del">
          <ac:chgData name="Lecky, Jim" userId="705d90ca-b6e2-4a5e-841b-d076e8d3cef5" providerId="ADAL" clId="{A526526F-D2AA-4F24-9D03-389E7EBF7164}" dt="2021-03-31T00:44:02.883" v="279" actId="700"/>
          <ac:spMkLst>
            <pc:docMk/>
            <pc:sldMk cId="721821749" sldId="344"/>
            <ac:spMk id="4" creationId="{F82332EE-9341-4D03-85BD-750A1BA08D2F}"/>
          </ac:spMkLst>
        </pc:spChg>
        <pc:spChg chg="del">
          <ac:chgData name="Lecky, Jim" userId="705d90ca-b6e2-4a5e-841b-d076e8d3cef5" providerId="ADAL" clId="{A526526F-D2AA-4F24-9D03-389E7EBF7164}" dt="2021-03-31T00:44:02.883" v="279" actId="700"/>
          <ac:spMkLst>
            <pc:docMk/>
            <pc:sldMk cId="721821749" sldId="344"/>
            <ac:spMk id="5" creationId="{44C67801-FFFB-4395-82BC-6062D9A6ADE7}"/>
          </ac:spMkLst>
        </pc:spChg>
        <pc:spChg chg="del mod ord">
          <ac:chgData name="Lecky, Jim" userId="705d90ca-b6e2-4a5e-841b-d076e8d3cef5" providerId="ADAL" clId="{A526526F-D2AA-4F24-9D03-389E7EBF7164}" dt="2021-03-31T00:44:02.883" v="279" actId="700"/>
          <ac:spMkLst>
            <pc:docMk/>
            <pc:sldMk cId="721821749" sldId="344"/>
            <ac:spMk id="6" creationId="{AF8C4886-8D75-4CF9-A012-B10F27F844CD}"/>
          </ac:spMkLst>
        </pc:spChg>
        <pc:spChg chg="add mod ord">
          <ac:chgData name="Lecky, Jim" userId="705d90ca-b6e2-4a5e-841b-d076e8d3cef5" providerId="ADAL" clId="{A526526F-D2AA-4F24-9D03-389E7EBF7164}" dt="2021-04-01T01:31:03.895" v="2559" actId="20577"/>
          <ac:spMkLst>
            <pc:docMk/>
            <pc:sldMk cId="721821749" sldId="344"/>
            <ac:spMk id="7" creationId="{B6AE1D35-5D9F-4656-8638-289808B4D0B0}"/>
          </ac:spMkLst>
        </pc:spChg>
        <pc:spChg chg="add mod ord">
          <ac:chgData name="Lecky, Jim" userId="705d90ca-b6e2-4a5e-841b-d076e8d3cef5" providerId="ADAL" clId="{A526526F-D2AA-4F24-9D03-389E7EBF7164}" dt="2021-03-31T00:44:02.883" v="279" actId="700"/>
          <ac:spMkLst>
            <pc:docMk/>
            <pc:sldMk cId="721821749" sldId="344"/>
            <ac:spMk id="8" creationId="{69123758-10FC-4333-8251-468CE996C6C3}"/>
          </ac:spMkLst>
        </pc:spChg>
      </pc:sldChg>
      <pc:sldChg chg="del">
        <pc:chgData name="Lecky, Jim" userId="705d90ca-b6e2-4a5e-841b-d076e8d3cef5" providerId="ADAL" clId="{A526526F-D2AA-4F24-9D03-389E7EBF7164}" dt="2021-04-01T00:40:49.716" v="1326" actId="2696"/>
        <pc:sldMkLst>
          <pc:docMk/>
          <pc:sldMk cId="3150896868" sldId="345"/>
        </pc:sldMkLst>
      </pc:sldChg>
      <pc:sldChg chg="new del">
        <pc:chgData name="Lecky, Jim" userId="705d90ca-b6e2-4a5e-841b-d076e8d3cef5" providerId="ADAL" clId="{A526526F-D2AA-4F24-9D03-389E7EBF7164}" dt="2021-03-31T00:43:54.081" v="278" actId="2696"/>
        <pc:sldMkLst>
          <pc:docMk/>
          <pc:sldMk cId="3582600390" sldId="345"/>
        </pc:sldMkLst>
      </pc:sldChg>
      <pc:sldChg chg="modSp new mod ord">
        <pc:chgData name="Lecky, Jim" userId="705d90ca-b6e2-4a5e-841b-d076e8d3cef5" providerId="ADAL" clId="{A526526F-D2AA-4F24-9D03-389E7EBF7164}" dt="2021-04-01T01:00:44.507" v="1982" actId="20577"/>
        <pc:sldMkLst>
          <pc:docMk/>
          <pc:sldMk cId="345391774" sldId="346"/>
        </pc:sldMkLst>
        <pc:spChg chg="mod">
          <ac:chgData name="Lecky, Jim" userId="705d90ca-b6e2-4a5e-841b-d076e8d3cef5" providerId="ADAL" clId="{A526526F-D2AA-4F24-9D03-389E7EBF7164}" dt="2021-04-01T01:00:44.507" v="1982" actId="20577"/>
          <ac:spMkLst>
            <pc:docMk/>
            <pc:sldMk cId="345391774" sldId="346"/>
            <ac:spMk id="2" creationId="{FE787038-AD13-4D9B-B944-18345D168BC4}"/>
          </ac:spMkLst>
        </pc:spChg>
        <pc:spChg chg="mod">
          <ac:chgData name="Lecky, Jim" userId="705d90ca-b6e2-4a5e-841b-d076e8d3cef5" providerId="ADAL" clId="{A526526F-D2AA-4F24-9D03-389E7EBF7164}" dt="2021-04-01T00:57:22.842" v="1974" actId="20577"/>
          <ac:spMkLst>
            <pc:docMk/>
            <pc:sldMk cId="345391774" sldId="346"/>
            <ac:spMk id="3" creationId="{1DA852CC-4C75-407D-9083-B2D4E2C957FC}"/>
          </ac:spMkLst>
        </pc:spChg>
      </pc:sldChg>
      <pc:sldChg chg="addSp delSp modSp new mod modClrScheme chgLayout">
        <pc:chgData name="Lecky, Jim" userId="705d90ca-b6e2-4a5e-841b-d076e8d3cef5" providerId="ADAL" clId="{A526526F-D2AA-4F24-9D03-389E7EBF7164}" dt="2021-04-01T01:30:37.667" v="2557" actId="20577"/>
        <pc:sldMkLst>
          <pc:docMk/>
          <pc:sldMk cId="1748921262" sldId="347"/>
        </pc:sldMkLst>
        <pc:spChg chg="del mod ord">
          <ac:chgData name="Lecky, Jim" userId="705d90ca-b6e2-4a5e-841b-d076e8d3cef5" providerId="ADAL" clId="{A526526F-D2AA-4F24-9D03-389E7EBF7164}" dt="2021-04-01T00:42:29.966" v="1330" actId="700"/>
          <ac:spMkLst>
            <pc:docMk/>
            <pc:sldMk cId="1748921262" sldId="347"/>
            <ac:spMk id="2" creationId="{C2EE2CA7-2700-494F-9752-146A162C8A36}"/>
          </ac:spMkLst>
        </pc:spChg>
        <pc:spChg chg="del mod ord">
          <ac:chgData name="Lecky, Jim" userId="705d90ca-b6e2-4a5e-841b-d076e8d3cef5" providerId="ADAL" clId="{A526526F-D2AA-4F24-9D03-389E7EBF7164}" dt="2021-04-01T00:42:29.966" v="1330" actId="700"/>
          <ac:spMkLst>
            <pc:docMk/>
            <pc:sldMk cId="1748921262" sldId="347"/>
            <ac:spMk id="3" creationId="{6FB9A8C3-C3C7-4A5A-AED0-BC5D4C780FED}"/>
          </ac:spMkLst>
        </pc:spChg>
        <pc:spChg chg="add mod ord">
          <ac:chgData name="Lecky, Jim" userId="705d90ca-b6e2-4a5e-841b-d076e8d3cef5" providerId="ADAL" clId="{A526526F-D2AA-4F24-9D03-389E7EBF7164}" dt="2021-04-01T00:42:50.858" v="1346" actId="20577"/>
          <ac:spMkLst>
            <pc:docMk/>
            <pc:sldMk cId="1748921262" sldId="347"/>
            <ac:spMk id="4" creationId="{96975866-D343-4196-9A1B-F5F51B6A6E8E}"/>
          </ac:spMkLst>
        </pc:spChg>
        <pc:spChg chg="add mod ord">
          <ac:chgData name="Lecky, Jim" userId="705d90ca-b6e2-4a5e-841b-d076e8d3cef5" providerId="ADAL" clId="{A526526F-D2AA-4F24-9D03-389E7EBF7164}" dt="2021-04-01T01:30:37.667" v="2557" actId="20577"/>
          <ac:spMkLst>
            <pc:docMk/>
            <pc:sldMk cId="1748921262" sldId="347"/>
            <ac:spMk id="5" creationId="{A4FA7729-4C67-41B5-BFB4-205E14074D46}"/>
          </ac:spMkLst>
        </pc:spChg>
      </pc:sldChg>
    </pc:docChg>
  </pc:docChgLst>
  <pc:docChgLst>
    <pc:chgData name="Heydinger, Erin" userId="9fa2ec16-30f2-48c1-b2d0-66b933432551" providerId="ADAL" clId="{1F45203E-CF94-407C-9EF8-76AFBCC61250}"/>
    <pc:docChg chg="undo custSel addSld modSld">
      <pc:chgData name="Heydinger, Erin" userId="9fa2ec16-30f2-48c1-b2d0-66b933432551" providerId="ADAL" clId="{1F45203E-CF94-407C-9EF8-76AFBCC61250}" dt="2021-04-02T18:52:36.904" v="1604" actId="20577"/>
      <pc:docMkLst>
        <pc:docMk/>
      </pc:docMkLst>
      <pc:sldChg chg="modSp mod">
        <pc:chgData name="Heydinger, Erin" userId="9fa2ec16-30f2-48c1-b2d0-66b933432551" providerId="ADAL" clId="{1F45203E-CF94-407C-9EF8-76AFBCC61250}" dt="2021-04-02T18:37:27.523" v="237" actId="20577"/>
        <pc:sldMkLst>
          <pc:docMk/>
          <pc:sldMk cId="721821749" sldId="344"/>
        </pc:sldMkLst>
        <pc:spChg chg="mod">
          <ac:chgData name="Heydinger, Erin" userId="9fa2ec16-30f2-48c1-b2d0-66b933432551" providerId="ADAL" clId="{1F45203E-CF94-407C-9EF8-76AFBCC61250}" dt="2021-04-02T18:37:27.523" v="237" actId="20577"/>
          <ac:spMkLst>
            <pc:docMk/>
            <pc:sldMk cId="721821749" sldId="344"/>
            <ac:spMk id="8" creationId="{69123758-10FC-4333-8251-468CE996C6C3}"/>
          </ac:spMkLst>
        </pc:spChg>
      </pc:sldChg>
      <pc:sldChg chg="modSp add mod">
        <pc:chgData name="Heydinger, Erin" userId="9fa2ec16-30f2-48c1-b2d0-66b933432551" providerId="ADAL" clId="{1F45203E-CF94-407C-9EF8-76AFBCC61250}" dt="2021-04-02T18:47:25.173" v="1022" actId="20577"/>
        <pc:sldMkLst>
          <pc:docMk/>
          <pc:sldMk cId="3432075458" sldId="348"/>
        </pc:sldMkLst>
        <pc:spChg chg="mod">
          <ac:chgData name="Heydinger, Erin" userId="9fa2ec16-30f2-48c1-b2d0-66b933432551" providerId="ADAL" clId="{1F45203E-CF94-407C-9EF8-76AFBCC61250}" dt="2021-04-02T18:47:25.173" v="1022" actId="20577"/>
          <ac:spMkLst>
            <pc:docMk/>
            <pc:sldMk cId="3432075458" sldId="348"/>
            <ac:spMk id="8" creationId="{69123758-10FC-4333-8251-468CE996C6C3}"/>
          </ac:spMkLst>
        </pc:spChg>
      </pc:sldChg>
      <pc:sldChg chg="modSp add mod modNotesTx">
        <pc:chgData name="Heydinger, Erin" userId="9fa2ec16-30f2-48c1-b2d0-66b933432551" providerId="ADAL" clId="{1F45203E-CF94-407C-9EF8-76AFBCC61250}" dt="2021-04-02T18:48:12.983" v="1054" actId="20577"/>
        <pc:sldMkLst>
          <pc:docMk/>
          <pc:sldMk cId="3906027086" sldId="349"/>
        </pc:sldMkLst>
        <pc:spChg chg="mod">
          <ac:chgData name="Heydinger, Erin" userId="9fa2ec16-30f2-48c1-b2d0-66b933432551" providerId="ADAL" clId="{1F45203E-CF94-407C-9EF8-76AFBCC61250}" dt="2021-04-02T18:42:32.074" v="390" actId="20577"/>
          <ac:spMkLst>
            <pc:docMk/>
            <pc:sldMk cId="3906027086" sldId="349"/>
            <ac:spMk id="7" creationId="{B6AE1D35-5D9F-4656-8638-289808B4D0B0}"/>
          </ac:spMkLst>
        </pc:spChg>
        <pc:spChg chg="mod">
          <ac:chgData name="Heydinger, Erin" userId="9fa2ec16-30f2-48c1-b2d0-66b933432551" providerId="ADAL" clId="{1F45203E-CF94-407C-9EF8-76AFBCC61250}" dt="2021-04-02T18:48:12.983" v="1054" actId="20577"/>
          <ac:spMkLst>
            <pc:docMk/>
            <pc:sldMk cId="3906027086" sldId="349"/>
            <ac:spMk id="8" creationId="{69123758-10FC-4333-8251-468CE996C6C3}"/>
          </ac:spMkLst>
        </pc:spChg>
      </pc:sldChg>
      <pc:sldChg chg="modSp add mod">
        <pc:chgData name="Heydinger, Erin" userId="9fa2ec16-30f2-48c1-b2d0-66b933432551" providerId="ADAL" clId="{1F45203E-CF94-407C-9EF8-76AFBCC61250}" dt="2021-04-02T18:52:36.904" v="1604" actId="20577"/>
        <pc:sldMkLst>
          <pc:docMk/>
          <pc:sldMk cId="3493483137" sldId="350"/>
        </pc:sldMkLst>
        <pc:spChg chg="mod">
          <ac:chgData name="Heydinger, Erin" userId="9fa2ec16-30f2-48c1-b2d0-66b933432551" providerId="ADAL" clId="{1F45203E-CF94-407C-9EF8-76AFBCC61250}" dt="2021-04-02T18:52:36.904" v="1604" actId="20577"/>
          <ac:spMkLst>
            <pc:docMk/>
            <pc:sldMk cId="3493483137" sldId="350"/>
            <ac:spMk id="8" creationId="{69123758-10FC-4333-8251-468CE996C6C3}"/>
          </ac:spMkLst>
        </pc:spChg>
      </pc:sldChg>
    </pc:docChg>
  </pc:docChgLst>
  <pc:docChgLst>
    <pc:chgData name="John" userId="2cb20c42-13ee-49fc-89ad-30b140628195" providerId="ADAL" clId="{58BDF2BA-5A34-4990-BFC1-58A4447858DC}"/>
    <pc:docChg chg="undo custSel addSld delSld modSld sldOrd">
      <pc:chgData name="John" userId="2cb20c42-13ee-49fc-89ad-30b140628195" providerId="ADAL" clId="{58BDF2BA-5A34-4990-BFC1-58A4447858DC}" dt="2021-05-14T15:23:21.478" v="3549" actId="6549"/>
      <pc:docMkLst>
        <pc:docMk/>
      </pc:docMkLst>
      <pc:sldChg chg="modSp mod">
        <pc:chgData name="John" userId="2cb20c42-13ee-49fc-89ad-30b140628195" providerId="ADAL" clId="{58BDF2BA-5A34-4990-BFC1-58A4447858DC}" dt="2021-05-11T17:39:29.742" v="12" actId="20577"/>
        <pc:sldMkLst>
          <pc:docMk/>
          <pc:sldMk cId="160670053" sldId="294"/>
        </pc:sldMkLst>
        <pc:spChg chg="mod">
          <ac:chgData name="John" userId="2cb20c42-13ee-49fc-89ad-30b140628195" providerId="ADAL" clId="{58BDF2BA-5A34-4990-BFC1-58A4447858DC}" dt="2021-05-11T17:39:29.742" v="12" actId="20577"/>
          <ac:spMkLst>
            <pc:docMk/>
            <pc:sldMk cId="160670053" sldId="294"/>
            <ac:spMk id="3" creationId="{00000000-0000-0000-0000-000000000000}"/>
          </ac:spMkLst>
        </pc:spChg>
      </pc:sldChg>
      <pc:sldChg chg="ord">
        <pc:chgData name="John" userId="2cb20c42-13ee-49fc-89ad-30b140628195" providerId="ADAL" clId="{58BDF2BA-5A34-4990-BFC1-58A4447858DC}" dt="2021-05-11T17:47:06.477" v="149"/>
        <pc:sldMkLst>
          <pc:docMk/>
          <pc:sldMk cId="3751679467" sldId="300"/>
        </pc:sldMkLst>
      </pc:sldChg>
      <pc:sldChg chg="modSp del mod ord">
        <pc:chgData name="John" userId="2cb20c42-13ee-49fc-89ad-30b140628195" providerId="ADAL" clId="{58BDF2BA-5A34-4990-BFC1-58A4447858DC}" dt="2021-05-13T19:38:36.062" v="2667" actId="47"/>
        <pc:sldMkLst>
          <pc:docMk/>
          <pc:sldMk cId="1306615437" sldId="327"/>
        </pc:sldMkLst>
        <pc:spChg chg="mod">
          <ac:chgData name="John" userId="2cb20c42-13ee-49fc-89ad-30b140628195" providerId="ADAL" clId="{58BDF2BA-5A34-4990-BFC1-58A4447858DC}" dt="2021-05-11T17:47:53.299" v="176" actId="20577"/>
          <ac:spMkLst>
            <pc:docMk/>
            <pc:sldMk cId="1306615437" sldId="327"/>
            <ac:spMk id="9" creationId="{F8880777-4194-495F-80E3-D0C05A05CD8E}"/>
          </ac:spMkLst>
        </pc:spChg>
      </pc:sldChg>
      <pc:sldChg chg="ord">
        <pc:chgData name="John" userId="2cb20c42-13ee-49fc-89ad-30b140628195" providerId="ADAL" clId="{58BDF2BA-5A34-4990-BFC1-58A4447858DC}" dt="2021-05-11T17:47:06.477" v="149"/>
        <pc:sldMkLst>
          <pc:docMk/>
          <pc:sldMk cId="381120286" sldId="330"/>
        </pc:sldMkLst>
      </pc:sldChg>
      <pc:sldChg chg="ord">
        <pc:chgData name="John" userId="2cb20c42-13ee-49fc-89ad-30b140628195" providerId="ADAL" clId="{58BDF2BA-5A34-4990-BFC1-58A4447858DC}" dt="2021-05-11T17:47:06.477" v="149"/>
        <pc:sldMkLst>
          <pc:docMk/>
          <pc:sldMk cId="3147637957" sldId="331"/>
        </pc:sldMkLst>
      </pc:sldChg>
      <pc:sldChg chg="ord">
        <pc:chgData name="John" userId="2cb20c42-13ee-49fc-89ad-30b140628195" providerId="ADAL" clId="{58BDF2BA-5A34-4990-BFC1-58A4447858DC}" dt="2021-05-11T17:47:06.477" v="149"/>
        <pc:sldMkLst>
          <pc:docMk/>
          <pc:sldMk cId="903378567" sldId="332"/>
        </pc:sldMkLst>
      </pc:sldChg>
      <pc:sldChg chg="ord">
        <pc:chgData name="John" userId="2cb20c42-13ee-49fc-89ad-30b140628195" providerId="ADAL" clId="{58BDF2BA-5A34-4990-BFC1-58A4447858DC}" dt="2021-05-11T17:47:06.477" v="149"/>
        <pc:sldMkLst>
          <pc:docMk/>
          <pc:sldMk cId="3893886996" sldId="333"/>
        </pc:sldMkLst>
      </pc:sldChg>
      <pc:sldChg chg="del">
        <pc:chgData name="John" userId="2cb20c42-13ee-49fc-89ad-30b140628195" providerId="ADAL" clId="{58BDF2BA-5A34-4990-BFC1-58A4447858DC}" dt="2021-05-11T17:48:08.436" v="177" actId="47"/>
        <pc:sldMkLst>
          <pc:docMk/>
          <pc:sldMk cId="1371068459" sldId="336"/>
        </pc:sldMkLst>
      </pc:sldChg>
      <pc:sldChg chg="del">
        <pc:chgData name="John" userId="2cb20c42-13ee-49fc-89ad-30b140628195" providerId="ADAL" clId="{58BDF2BA-5A34-4990-BFC1-58A4447858DC}" dt="2021-05-11T17:48:08.436" v="177" actId="47"/>
        <pc:sldMkLst>
          <pc:docMk/>
          <pc:sldMk cId="70223409" sldId="337"/>
        </pc:sldMkLst>
      </pc:sldChg>
      <pc:sldChg chg="del">
        <pc:chgData name="John" userId="2cb20c42-13ee-49fc-89ad-30b140628195" providerId="ADAL" clId="{58BDF2BA-5A34-4990-BFC1-58A4447858DC}" dt="2021-05-11T17:48:08.436" v="177" actId="47"/>
        <pc:sldMkLst>
          <pc:docMk/>
          <pc:sldMk cId="2545992315" sldId="338"/>
        </pc:sldMkLst>
      </pc:sldChg>
      <pc:sldChg chg="del">
        <pc:chgData name="John" userId="2cb20c42-13ee-49fc-89ad-30b140628195" providerId="ADAL" clId="{58BDF2BA-5A34-4990-BFC1-58A4447858DC}" dt="2021-05-11T17:48:08.436" v="177" actId="47"/>
        <pc:sldMkLst>
          <pc:docMk/>
          <pc:sldMk cId="1061102379" sldId="339"/>
        </pc:sldMkLst>
      </pc:sldChg>
      <pc:sldChg chg="del">
        <pc:chgData name="John" userId="2cb20c42-13ee-49fc-89ad-30b140628195" providerId="ADAL" clId="{58BDF2BA-5A34-4990-BFC1-58A4447858DC}" dt="2021-05-11T17:50:52.796" v="304" actId="47"/>
        <pc:sldMkLst>
          <pc:docMk/>
          <pc:sldMk cId="269919665" sldId="340"/>
        </pc:sldMkLst>
      </pc:sldChg>
      <pc:sldChg chg="ord">
        <pc:chgData name="John" userId="2cb20c42-13ee-49fc-89ad-30b140628195" providerId="ADAL" clId="{58BDF2BA-5A34-4990-BFC1-58A4447858DC}" dt="2021-05-11T17:47:06.477" v="149"/>
        <pc:sldMkLst>
          <pc:docMk/>
          <pc:sldMk cId="1389344602" sldId="342"/>
        </pc:sldMkLst>
      </pc:sldChg>
      <pc:sldChg chg="ord">
        <pc:chgData name="John" userId="2cb20c42-13ee-49fc-89ad-30b140628195" providerId="ADAL" clId="{58BDF2BA-5A34-4990-BFC1-58A4447858DC}" dt="2021-05-11T17:47:06.477" v="149"/>
        <pc:sldMkLst>
          <pc:docMk/>
          <pc:sldMk cId="1126138348" sldId="343"/>
        </pc:sldMkLst>
      </pc:sldChg>
      <pc:sldChg chg="modSp mod">
        <pc:chgData name="John" userId="2cb20c42-13ee-49fc-89ad-30b140628195" providerId="ADAL" clId="{58BDF2BA-5A34-4990-BFC1-58A4447858DC}" dt="2021-05-14T15:22:29.139" v="3548" actId="20577"/>
        <pc:sldMkLst>
          <pc:docMk/>
          <pc:sldMk cId="345391774" sldId="346"/>
        </pc:sldMkLst>
        <pc:spChg chg="mod">
          <ac:chgData name="John" userId="2cb20c42-13ee-49fc-89ad-30b140628195" providerId="ADAL" clId="{58BDF2BA-5A34-4990-BFC1-58A4447858DC}" dt="2021-05-14T15:22:29.139" v="3548" actId="20577"/>
          <ac:spMkLst>
            <pc:docMk/>
            <pc:sldMk cId="345391774" sldId="346"/>
            <ac:spMk id="3" creationId="{1DA852CC-4C75-407D-9083-B2D4E2C957FC}"/>
          </ac:spMkLst>
        </pc:spChg>
      </pc:sldChg>
      <pc:sldChg chg="modSp mod modNotesTx">
        <pc:chgData name="John" userId="2cb20c42-13ee-49fc-89ad-30b140628195" providerId="ADAL" clId="{58BDF2BA-5A34-4990-BFC1-58A4447858DC}" dt="2021-05-13T23:00:20.708" v="3542" actId="20577"/>
        <pc:sldMkLst>
          <pc:docMk/>
          <pc:sldMk cId="1748921262" sldId="347"/>
        </pc:sldMkLst>
        <pc:spChg chg="mod">
          <ac:chgData name="John" userId="2cb20c42-13ee-49fc-89ad-30b140628195" providerId="ADAL" clId="{58BDF2BA-5A34-4990-BFC1-58A4447858DC}" dt="2021-05-12T17:44:34.021" v="629" actId="20577"/>
          <ac:spMkLst>
            <pc:docMk/>
            <pc:sldMk cId="1748921262" sldId="347"/>
            <ac:spMk id="4" creationId="{96975866-D343-4196-9A1B-F5F51B6A6E8E}"/>
          </ac:spMkLst>
        </pc:spChg>
        <pc:spChg chg="mod">
          <ac:chgData name="John" userId="2cb20c42-13ee-49fc-89ad-30b140628195" providerId="ADAL" clId="{58BDF2BA-5A34-4990-BFC1-58A4447858DC}" dt="2021-05-13T23:00:20.708" v="3542" actId="20577"/>
          <ac:spMkLst>
            <pc:docMk/>
            <pc:sldMk cId="1748921262" sldId="347"/>
            <ac:spMk id="5" creationId="{A4FA7729-4C67-41B5-BFB4-205E14074D46}"/>
          </ac:spMkLst>
        </pc:spChg>
      </pc:sldChg>
      <pc:sldChg chg="modSp mod modNotesTx">
        <pc:chgData name="John" userId="2cb20c42-13ee-49fc-89ad-30b140628195" providerId="ADAL" clId="{58BDF2BA-5A34-4990-BFC1-58A4447858DC}" dt="2021-05-13T19:13:16.798" v="2316" actId="20577"/>
        <pc:sldMkLst>
          <pc:docMk/>
          <pc:sldMk cId="3432075458" sldId="348"/>
        </pc:sldMkLst>
        <pc:spChg chg="mod">
          <ac:chgData name="John" userId="2cb20c42-13ee-49fc-89ad-30b140628195" providerId="ADAL" clId="{58BDF2BA-5A34-4990-BFC1-58A4447858DC}" dt="2021-05-13T19:13:16.798" v="2316" actId="20577"/>
          <ac:spMkLst>
            <pc:docMk/>
            <pc:sldMk cId="3432075458" sldId="348"/>
            <ac:spMk id="7" creationId="{B6AE1D35-5D9F-4656-8638-289808B4D0B0}"/>
          </ac:spMkLst>
        </pc:spChg>
        <pc:spChg chg="mod">
          <ac:chgData name="John" userId="2cb20c42-13ee-49fc-89ad-30b140628195" providerId="ADAL" clId="{58BDF2BA-5A34-4990-BFC1-58A4447858DC}" dt="2021-05-11T17:44:54.434" v="104" actId="20577"/>
          <ac:spMkLst>
            <pc:docMk/>
            <pc:sldMk cId="3432075458" sldId="348"/>
            <ac:spMk id="8" creationId="{69123758-10FC-4333-8251-468CE996C6C3}"/>
          </ac:spMkLst>
        </pc:spChg>
      </pc:sldChg>
      <pc:sldChg chg="modSp mod">
        <pc:chgData name="John" userId="2cb20c42-13ee-49fc-89ad-30b140628195" providerId="ADAL" clId="{58BDF2BA-5A34-4990-BFC1-58A4447858DC}" dt="2021-05-13T15:08:57.513" v="743" actId="20577"/>
        <pc:sldMkLst>
          <pc:docMk/>
          <pc:sldMk cId="3906027086" sldId="349"/>
        </pc:sldMkLst>
        <pc:spChg chg="mod">
          <ac:chgData name="John" userId="2cb20c42-13ee-49fc-89ad-30b140628195" providerId="ADAL" clId="{58BDF2BA-5A34-4990-BFC1-58A4447858DC}" dt="2021-05-13T15:08:57.513" v="743" actId="20577"/>
          <ac:spMkLst>
            <pc:docMk/>
            <pc:sldMk cId="3906027086" sldId="349"/>
            <ac:spMk id="7" creationId="{B6AE1D35-5D9F-4656-8638-289808B4D0B0}"/>
          </ac:spMkLst>
        </pc:spChg>
        <pc:spChg chg="mod">
          <ac:chgData name="John" userId="2cb20c42-13ee-49fc-89ad-30b140628195" providerId="ADAL" clId="{58BDF2BA-5A34-4990-BFC1-58A4447858DC}" dt="2021-05-11T17:45:58.564" v="143" actId="6549"/>
          <ac:spMkLst>
            <pc:docMk/>
            <pc:sldMk cId="3906027086" sldId="349"/>
            <ac:spMk id="8" creationId="{69123758-10FC-4333-8251-468CE996C6C3}"/>
          </ac:spMkLst>
        </pc:spChg>
      </pc:sldChg>
      <pc:sldChg chg="del">
        <pc:chgData name="John" userId="2cb20c42-13ee-49fc-89ad-30b140628195" providerId="ADAL" clId="{58BDF2BA-5A34-4990-BFC1-58A4447858DC}" dt="2021-05-11T17:47:34.862" v="152" actId="47"/>
        <pc:sldMkLst>
          <pc:docMk/>
          <pc:sldMk cId="3493483137" sldId="350"/>
        </pc:sldMkLst>
      </pc:sldChg>
      <pc:sldChg chg="modSp mod">
        <pc:chgData name="John" userId="2cb20c42-13ee-49fc-89ad-30b140628195" providerId="ADAL" clId="{58BDF2BA-5A34-4990-BFC1-58A4447858DC}" dt="2021-05-13T15:56:31.996" v="1292" actId="6549"/>
        <pc:sldMkLst>
          <pc:docMk/>
          <pc:sldMk cId="1494274911" sldId="352"/>
        </pc:sldMkLst>
        <pc:spChg chg="mod">
          <ac:chgData name="John" userId="2cb20c42-13ee-49fc-89ad-30b140628195" providerId="ADAL" clId="{58BDF2BA-5A34-4990-BFC1-58A4447858DC}" dt="2021-05-13T15:56:05.591" v="1251" actId="20577"/>
          <ac:spMkLst>
            <pc:docMk/>
            <pc:sldMk cId="1494274911" sldId="352"/>
            <ac:spMk id="2" creationId="{64ED2018-1E0F-41D2-9E50-362A2320F483}"/>
          </ac:spMkLst>
        </pc:spChg>
        <pc:spChg chg="mod">
          <ac:chgData name="John" userId="2cb20c42-13ee-49fc-89ad-30b140628195" providerId="ADAL" clId="{58BDF2BA-5A34-4990-BFC1-58A4447858DC}" dt="2021-05-13T15:56:31.996" v="1292" actId="6549"/>
          <ac:spMkLst>
            <pc:docMk/>
            <pc:sldMk cId="1494274911" sldId="352"/>
            <ac:spMk id="3" creationId="{E502958D-C3AD-40EF-A390-D79CFF8C1E33}"/>
          </ac:spMkLst>
        </pc:spChg>
      </pc:sldChg>
      <pc:sldChg chg="modSp mod ord">
        <pc:chgData name="John" userId="2cb20c42-13ee-49fc-89ad-30b140628195" providerId="ADAL" clId="{58BDF2BA-5A34-4990-BFC1-58A4447858DC}" dt="2021-05-13T15:09:12.178" v="777" actId="20577"/>
        <pc:sldMkLst>
          <pc:docMk/>
          <pc:sldMk cId="3674141674" sldId="353"/>
        </pc:sldMkLst>
        <pc:spChg chg="mod">
          <ac:chgData name="John" userId="2cb20c42-13ee-49fc-89ad-30b140628195" providerId="ADAL" clId="{58BDF2BA-5A34-4990-BFC1-58A4447858DC}" dt="2021-05-13T15:09:12.178" v="777" actId="20577"/>
          <ac:spMkLst>
            <pc:docMk/>
            <pc:sldMk cId="3674141674" sldId="353"/>
            <ac:spMk id="2" creationId="{30067244-5610-4A0B-AD15-C909BE1E1C0C}"/>
          </ac:spMkLst>
        </pc:spChg>
      </pc:sldChg>
      <pc:sldChg chg="del">
        <pc:chgData name="John" userId="2cb20c42-13ee-49fc-89ad-30b140628195" providerId="ADAL" clId="{58BDF2BA-5A34-4990-BFC1-58A4447858DC}" dt="2021-05-11T17:48:08.436" v="177" actId="47"/>
        <pc:sldMkLst>
          <pc:docMk/>
          <pc:sldMk cId="3745669333" sldId="354"/>
        </pc:sldMkLst>
      </pc:sldChg>
      <pc:sldChg chg="addSp delSp modSp del mod ord">
        <pc:chgData name="John" userId="2cb20c42-13ee-49fc-89ad-30b140628195" providerId="ADAL" clId="{58BDF2BA-5A34-4990-BFC1-58A4447858DC}" dt="2021-05-13T19:38:33.801" v="2666" actId="47"/>
        <pc:sldMkLst>
          <pc:docMk/>
          <pc:sldMk cId="3145124931" sldId="357"/>
        </pc:sldMkLst>
        <pc:spChg chg="add mod">
          <ac:chgData name="John" userId="2cb20c42-13ee-49fc-89ad-30b140628195" providerId="ADAL" clId="{58BDF2BA-5A34-4990-BFC1-58A4447858DC}" dt="2021-05-13T19:19:50.744" v="2562" actId="313"/>
          <ac:spMkLst>
            <pc:docMk/>
            <pc:sldMk cId="3145124931" sldId="357"/>
            <ac:spMk id="2" creationId="{8619F711-A493-4318-9190-B03782FD2EDE}"/>
          </ac:spMkLst>
        </pc:spChg>
        <pc:spChg chg="add del mod">
          <ac:chgData name="John" userId="2cb20c42-13ee-49fc-89ad-30b140628195" providerId="ADAL" clId="{58BDF2BA-5A34-4990-BFC1-58A4447858DC}" dt="2021-05-13T19:15:10.413" v="2321"/>
          <ac:spMkLst>
            <pc:docMk/>
            <pc:sldMk cId="3145124931" sldId="357"/>
            <ac:spMk id="3" creationId="{90E8C5E4-C3F9-416F-AEB0-08A5148BBCD9}"/>
          </ac:spMkLst>
        </pc:spChg>
        <pc:spChg chg="mod">
          <ac:chgData name="John" userId="2cb20c42-13ee-49fc-89ad-30b140628195" providerId="ADAL" clId="{58BDF2BA-5A34-4990-BFC1-58A4447858DC}" dt="2021-05-13T19:15:10.413" v="2321"/>
          <ac:spMkLst>
            <pc:docMk/>
            <pc:sldMk cId="3145124931" sldId="357"/>
            <ac:spMk id="5" creationId="{9CCE0176-D301-4F29-A108-6F235D4D440F}"/>
          </ac:spMkLst>
        </pc:spChg>
        <pc:spChg chg="mod">
          <ac:chgData name="John" userId="2cb20c42-13ee-49fc-89ad-30b140628195" providerId="ADAL" clId="{58BDF2BA-5A34-4990-BFC1-58A4447858DC}" dt="2021-05-13T19:15:31.108" v="2354" actId="20577"/>
          <ac:spMkLst>
            <pc:docMk/>
            <pc:sldMk cId="3145124931" sldId="357"/>
            <ac:spMk id="6" creationId="{00000000-0000-0000-0000-000000000000}"/>
          </ac:spMkLst>
        </pc:spChg>
        <pc:spChg chg="mod">
          <ac:chgData name="John" userId="2cb20c42-13ee-49fc-89ad-30b140628195" providerId="ADAL" clId="{58BDF2BA-5A34-4990-BFC1-58A4447858DC}" dt="2021-05-13T19:15:10.413" v="2321"/>
          <ac:spMkLst>
            <pc:docMk/>
            <pc:sldMk cId="3145124931" sldId="357"/>
            <ac:spMk id="8" creationId="{231991E6-A25B-41F0-B4B2-E91AE2FCD54B}"/>
          </ac:spMkLst>
        </pc:spChg>
        <pc:spChg chg="del mod">
          <ac:chgData name="John" userId="2cb20c42-13ee-49fc-89ad-30b140628195" providerId="ADAL" clId="{58BDF2BA-5A34-4990-BFC1-58A4447858DC}" dt="2021-05-13T19:15:10.413" v="2321"/>
          <ac:spMkLst>
            <pc:docMk/>
            <pc:sldMk cId="3145124931" sldId="357"/>
            <ac:spMk id="11" creationId="{C442B4FF-19A3-4262-BA8D-8AF7B06D92F5}"/>
          </ac:spMkLst>
        </pc:spChg>
        <pc:spChg chg="del">
          <ac:chgData name="John" userId="2cb20c42-13ee-49fc-89ad-30b140628195" providerId="ADAL" clId="{58BDF2BA-5A34-4990-BFC1-58A4447858DC}" dt="2021-05-13T19:15:10.413" v="2321"/>
          <ac:spMkLst>
            <pc:docMk/>
            <pc:sldMk cId="3145124931" sldId="357"/>
            <ac:spMk id="13" creationId="{49E0430D-DBFC-4B67-9357-C6136E4900F2}"/>
          </ac:spMkLst>
        </pc:spChg>
        <pc:picChg chg="del">
          <ac:chgData name="John" userId="2cb20c42-13ee-49fc-89ad-30b140628195" providerId="ADAL" clId="{58BDF2BA-5A34-4990-BFC1-58A4447858DC}" dt="2021-05-13T15:48:35.872" v="1231" actId="478"/>
          <ac:picMkLst>
            <pc:docMk/>
            <pc:sldMk cId="3145124931" sldId="357"/>
            <ac:picMk id="15" creationId="{7687A097-C091-4F64-BC63-9E783DE8A9B3}"/>
          </ac:picMkLst>
        </pc:picChg>
      </pc:sldChg>
      <pc:sldChg chg="del">
        <pc:chgData name="John" userId="2cb20c42-13ee-49fc-89ad-30b140628195" providerId="ADAL" clId="{58BDF2BA-5A34-4990-BFC1-58A4447858DC}" dt="2021-05-11T17:50:52.796" v="304" actId="47"/>
        <pc:sldMkLst>
          <pc:docMk/>
          <pc:sldMk cId="2867249769" sldId="358"/>
        </pc:sldMkLst>
      </pc:sldChg>
      <pc:sldChg chg="ord">
        <pc:chgData name="John" userId="2cb20c42-13ee-49fc-89ad-30b140628195" providerId="ADAL" clId="{58BDF2BA-5A34-4990-BFC1-58A4447858DC}" dt="2021-05-11T17:47:21.720" v="151"/>
        <pc:sldMkLst>
          <pc:docMk/>
          <pc:sldMk cId="11099343" sldId="359"/>
        </pc:sldMkLst>
      </pc:sldChg>
      <pc:sldChg chg="del">
        <pc:chgData name="John" userId="2cb20c42-13ee-49fc-89ad-30b140628195" providerId="ADAL" clId="{58BDF2BA-5A34-4990-BFC1-58A4447858DC}" dt="2021-05-11T17:50:52.796" v="304" actId="47"/>
        <pc:sldMkLst>
          <pc:docMk/>
          <pc:sldMk cId="1717257384" sldId="360"/>
        </pc:sldMkLst>
      </pc:sldChg>
      <pc:sldChg chg="del">
        <pc:chgData name="John" userId="2cb20c42-13ee-49fc-89ad-30b140628195" providerId="ADAL" clId="{58BDF2BA-5A34-4990-BFC1-58A4447858DC}" dt="2021-05-11T17:48:08.436" v="177" actId="47"/>
        <pc:sldMkLst>
          <pc:docMk/>
          <pc:sldMk cId="4119199136" sldId="361"/>
        </pc:sldMkLst>
      </pc:sldChg>
      <pc:sldChg chg="del">
        <pc:chgData name="John" userId="2cb20c42-13ee-49fc-89ad-30b140628195" providerId="ADAL" clId="{58BDF2BA-5A34-4990-BFC1-58A4447858DC}" dt="2021-05-11T17:47:34.862" v="152" actId="47"/>
        <pc:sldMkLst>
          <pc:docMk/>
          <pc:sldMk cId="1632467989" sldId="362"/>
        </pc:sldMkLst>
      </pc:sldChg>
      <pc:sldChg chg="del">
        <pc:chgData name="John" userId="2cb20c42-13ee-49fc-89ad-30b140628195" providerId="ADAL" clId="{58BDF2BA-5A34-4990-BFC1-58A4447858DC}" dt="2021-05-11T17:47:34.862" v="152" actId="47"/>
        <pc:sldMkLst>
          <pc:docMk/>
          <pc:sldMk cId="2638221378" sldId="363"/>
        </pc:sldMkLst>
      </pc:sldChg>
      <pc:sldChg chg="modSp add mod">
        <pc:chgData name="John" userId="2cb20c42-13ee-49fc-89ad-30b140628195" providerId="ADAL" clId="{58BDF2BA-5A34-4990-BFC1-58A4447858DC}" dt="2021-05-13T19:13:25.875" v="2318" actId="20577"/>
        <pc:sldMkLst>
          <pc:docMk/>
          <pc:sldMk cId="1489813162" sldId="364"/>
        </pc:sldMkLst>
        <pc:spChg chg="mod">
          <ac:chgData name="John" userId="2cb20c42-13ee-49fc-89ad-30b140628195" providerId="ADAL" clId="{58BDF2BA-5A34-4990-BFC1-58A4447858DC}" dt="2021-05-13T19:13:25.875" v="2318" actId="20577"/>
          <ac:spMkLst>
            <pc:docMk/>
            <pc:sldMk cId="1489813162" sldId="364"/>
            <ac:spMk id="7" creationId="{B6AE1D35-5D9F-4656-8638-289808B4D0B0}"/>
          </ac:spMkLst>
        </pc:spChg>
        <pc:spChg chg="mod">
          <ac:chgData name="John" userId="2cb20c42-13ee-49fc-89ad-30b140628195" providerId="ADAL" clId="{58BDF2BA-5A34-4990-BFC1-58A4447858DC}" dt="2021-05-13T15:51:57.944" v="1238" actId="20577"/>
          <ac:spMkLst>
            <pc:docMk/>
            <pc:sldMk cId="1489813162" sldId="364"/>
            <ac:spMk id="8" creationId="{69123758-10FC-4333-8251-468CE996C6C3}"/>
          </ac:spMkLst>
        </pc:spChg>
      </pc:sldChg>
      <pc:sldChg chg="modSp add mod">
        <pc:chgData name="John" userId="2cb20c42-13ee-49fc-89ad-30b140628195" providerId="ADAL" clId="{58BDF2BA-5A34-4990-BFC1-58A4447858DC}" dt="2021-05-14T15:23:21.478" v="3549" actId="6549"/>
        <pc:sldMkLst>
          <pc:docMk/>
          <pc:sldMk cId="4276926877" sldId="365"/>
        </pc:sldMkLst>
        <pc:spChg chg="mod">
          <ac:chgData name="John" userId="2cb20c42-13ee-49fc-89ad-30b140628195" providerId="ADAL" clId="{58BDF2BA-5A34-4990-BFC1-58A4447858DC}" dt="2021-05-14T15:23:21.478" v="3549" actId="6549"/>
          <ac:spMkLst>
            <pc:docMk/>
            <pc:sldMk cId="4276926877" sldId="365"/>
            <ac:spMk id="2" creationId="{C9770375-1C8F-49F6-951A-CC6EF2B8E70A}"/>
          </ac:spMkLst>
        </pc:spChg>
        <pc:spChg chg="mod">
          <ac:chgData name="John" userId="2cb20c42-13ee-49fc-89ad-30b140628195" providerId="ADAL" clId="{58BDF2BA-5A34-4990-BFC1-58A4447858DC}" dt="2021-05-13T19:13:20.966" v="2317" actId="20577"/>
          <ac:spMkLst>
            <pc:docMk/>
            <pc:sldMk cId="4276926877" sldId="365"/>
            <ac:spMk id="7" creationId="{B6AE1D35-5D9F-4656-8638-289808B4D0B0}"/>
          </ac:spMkLst>
        </pc:spChg>
        <pc:spChg chg="mod">
          <ac:chgData name="John" userId="2cb20c42-13ee-49fc-89ad-30b140628195" providerId="ADAL" clId="{58BDF2BA-5A34-4990-BFC1-58A4447858DC}" dt="2021-05-13T15:51:42.946" v="1237" actId="20577"/>
          <ac:spMkLst>
            <pc:docMk/>
            <pc:sldMk cId="4276926877" sldId="365"/>
            <ac:spMk id="8" creationId="{69123758-10FC-4333-8251-468CE996C6C3}"/>
          </ac:spMkLst>
        </pc:spChg>
      </pc:sldChg>
      <pc:sldChg chg="add del ord">
        <pc:chgData name="John" userId="2cb20c42-13ee-49fc-89ad-30b140628195" providerId="ADAL" clId="{58BDF2BA-5A34-4990-BFC1-58A4447858DC}" dt="2021-05-13T19:38:33.801" v="2666" actId="47"/>
        <pc:sldMkLst>
          <pc:docMk/>
          <pc:sldMk cId="826002701" sldId="366"/>
        </pc:sldMkLst>
      </pc:sldChg>
      <pc:sldChg chg="modSp add del mod ord">
        <pc:chgData name="John" userId="2cb20c42-13ee-49fc-89ad-30b140628195" providerId="ADAL" clId="{58BDF2BA-5A34-4990-BFC1-58A4447858DC}" dt="2021-05-13T15:42:19.636" v="1209" actId="47"/>
        <pc:sldMkLst>
          <pc:docMk/>
          <pc:sldMk cId="1026176335" sldId="367"/>
        </pc:sldMkLst>
        <pc:spChg chg="mod">
          <ac:chgData name="John" userId="2cb20c42-13ee-49fc-89ad-30b140628195" providerId="ADAL" clId="{58BDF2BA-5A34-4990-BFC1-58A4447858DC}" dt="2021-05-11T17:49:06.685" v="236" actId="20577"/>
          <ac:spMkLst>
            <pc:docMk/>
            <pc:sldMk cId="1026176335" sldId="367"/>
            <ac:spMk id="7" creationId="{B6AE1D35-5D9F-4656-8638-289808B4D0B0}"/>
          </ac:spMkLst>
        </pc:spChg>
        <pc:spChg chg="mod">
          <ac:chgData name="John" userId="2cb20c42-13ee-49fc-89ad-30b140628195" providerId="ADAL" clId="{58BDF2BA-5A34-4990-BFC1-58A4447858DC}" dt="2021-05-11T17:49:09.517" v="239" actId="20577"/>
          <ac:spMkLst>
            <pc:docMk/>
            <pc:sldMk cId="1026176335" sldId="367"/>
            <ac:spMk id="8" creationId="{69123758-10FC-4333-8251-468CE996C6C3}"/>
          </ac:spMkLst>
        </pc:spChg>
      </pc:sldChg>
      <pc:sldChg chg="add">
        <pc:chgData name="John" userId="2cb20c42-13ee-49fc-89ad-30b140628195" providerId="ADAL" clId="{58BDF2BA-5A34-4990-BFC1-58A4447858DC}" dt="2021-05-11T17:46:06.811" v="145"/>
        <pc:sldMkLst>
          <pc:docMk/>
          <pc:sldMk cId="1042825756" sldId="368"/>
        </pc:sldMkLst>
      </pc:sldChg>
      <pc:sldChg chg="add">
        <pc:chgData name="John" userId="2cb20c42-13ee-49fc-89ad-30b140628195" providerId="ADAL" clId="{58BDF2BA-5A34-4990-BFC1-58A4447858DC}" dt="2021-05-11T17:46:08.275" v="146"/>
        <pc:sldMkLst>
          <pc:docMk/>
          <pc:sldMk cId="2362643899" sldId="369"/>
        </pc:sldMkLst>
      </pc:sldChg>
      <pc:sldChg chg="modSp add mod">
        <pc:chgData name="John" userId="2cb20c42-13ee-49fc-89ad-30b140628195" providerId="ADAL" clId="{58BDF2BA-5A34-4990-BFC1-58A4447858DC}" dt="2021-05-13T15:15:36.971" v="883" actId="20577"/>
        <pc:sldMkLst>
          <pc:docMk/>
          <pc:sldMk cId="995763216" sldId="370"/>
        </pc:sldMkLst>
        <pc:spChg chg="mod">
          <ac:chgData name="John" userId="2cb20c42-13ee-49fc-89ad-30b140628195" providerId="ADAL" clId="{58BDF2BA-5A34-4990-BFC1-58A4447858DC}" dt="2021-05-13T15:14:23.933" v="866" actId="6549"/>
          <ac:spMkLst>
            <pc:docMk/>
            <pc:sldMk cId="995763216" sldId="370"/>
            <ac:spMk id="7" creationId="{B6AE1D35-5D9F-4656-8638-289808B4D0B0}"/>
          </ac:spMkLst>
        </pc:spChg>
        <pc:spChg chg="mod">
          <ac:chgData name="John" userId="2cb20c42-13ee-49fc-89ad-30b140628195" providerId="ADAL" clId="{58BDF2BA-5A34-4990-BFC1-58A4447858DC}" dt="2021-05-13T15:15:36.971" v="883" actId="20577"/>
          <ac:spMkLst>
            <pc:docMk/>
            <pc:sldMk cId="995763216" sldId="370"/>
            <ac:spMk id="8" creationId="{69123758-10FC-4333-8251-468CE996C6C3}"/>
          </ac:spMkLst>
        </pc:spChg>
      </pc:sldChg>
      <pc:sldChg chg="modSp add del mod ord">
        <pc:chgData name="John" userId="2cb20c42-13ee-49fc-89ad-30b140628195" providerId="ADAL" clId="{58BDF2BA-5A34-4990-BFC1-58A4447858DC}" dt="2021-05-13T19:38:33.801" v="2666" actId="47"/>
        <pc:sldMkLst>
          <pc:docMk/>
          <pc:sldMk cId="3127245712" sldId="371"/>
        </pc:sldMkLst>
        <pc:spChg chg="mod">
          <ac:chgData name="John" userId="2cb20c42-13ee-49fc-89ad-30b140628195" providerId="ADAL" clId="{58BDF2BA-5A34-4990-BFC1-58A4447858DC}" dt="2021-05-11T17:48:22.768" v="192" actId="20577"/>
          <ac:spMkLst>
            <pc:docMk/>
            <pc:sldMk cId="3127245712" sldId="371"/>
            <ac:spMk id="7" creationId="{B6AE1D35-5D9F-4656-8638-289808B4D0B0}"/>
          </ac:spMkLst>
        </pc:spChg>
        <pc:spChg chg="mod">
          <ac:chgData name="John" userId="2cb20c42-13ee-49fc-89ad-30b140628195" providerId="ADAL" clId="{58BDF2BA-5A34-4990-BFC1-58A4447858DC}" dt="2021-05-13T15:33:09.676" v="1208" actId="6549"/>
          <ac:spMkLst>
            <pc:docMk/>
            <pc:sldMk cId="3127245712" sldId="371"/>
            <ac:spMk id="8" creationId="{69123758-10FC-4333-8251-468CE996C6C3}"/>
          </ac:spMkLst>
        </pc:spChg>
      </pc:sldChg>
      <pc:sldChg chg="modSp add del mod ord modNotesTx">
        <pc:chgData name="John" userId="2cb20c42-13ee-49fc-89ad-30b140628195" providerId="ADAL" clId="{58BDF2BA-5A34-4990-BFC1-58A4447858DC}" dt="2021-05-13T19:38:33.801" v="2666" actId="47"/>
        <pc:sldMkLst>
          <pc:docMk/>
          <pc:sldMk cId="1189911319" sldId="372"/>
        </pc:sldMkLst>
        <pc:spChg chg="mod">
          <ac:chgData name="John" userId="2cb20c42-13ee-49fc-89ad-30b140628195" providerId="ADAL" clId="{58BDF2BA-5A34-4990-BFC1-58A4447858DC}" dt="2021-05-13T15:24:47.370" v="887" actId="20577"/>
          <ac:spMkLst>
            <pc:docMk/>
            <pc:sldMk cId="1189911319" sldId="372"/>
            <ac:spMk id="4" creationId="{8474A81F-59E9-4333-A8F3-B89A895742BB}"/>
          </ac:spMkLst>
        </pc:spChg>
        <pc:spChg chg="mod">
          <ac:chgData name="John" userId="2cb20c42-13ee-49fc-89ad-30b140628195" providerId="ADAL" clId="{58BDF2BA-5A34-4990-BFC1-58A4447858DC}" dt="2021-05-11T17:49:56.499" v="271" actId="20577"/>
          <ac:spMkLst>
            <pc:docMk/>
            <pc:sldMk cId="1189911319" sldId="372"/>
            <ac:spMk id="7" creationId="{B6AE1D35-5D9F-4656-8638-289808B4D0B0}"/>
          </ac:spMkLst>
        </pc:spChg>
        <pc:spChg chg="mod">
          <ac:chgData name="John" userId="2cb20c42-13ee-49fc-89ad-30b140628195" providerId="ADAL" clId="{58BDF2BA-5A34-4990-BFC1-58A4447858DC}" dt="2021-05-11T17:49:34.434" v="258" actId="20577"/>
          <ac:spMkLst>
            <pc:docMk/>
            <pc:sldMk cId="1189911319" sldId="372"/>
            <ac:spMk id="8" creationId="{69123758-10FC-4333-8251-468CE996C6C3}"/>
          </ac:spMkLst>
        </pc:spChg>
      </pc:sldChg>
      <pc:sldChg chg="modSp add del mod ord">
        <pc:chgData name="John" userId="2cb20c42-13ee-49fc-89ad-30b140628195" providerId="ADAL" clId="{58BDF2BA-5A34-4990-BFC1-58A4447858DC}" dt="2021-05-13T19:38:33.801" v="2666" actId="47"/>
        <pc:sldMkLst>
          <pc:docMk/>
          <pc:sldMk cId="2860738020" sldId="373"/>
        </pc:sldMkLst>
        <pc:spChg chg="mod">
          <ac:chgData name="John" userId="2cb20c42-13ee-49fc-89ad-30b140628195" providerId="ADAL" clId="{58BDF2BA-5A34-4990-BFC1-58A4447858DC}" dt="2021-05-11T17:50:23.644" v="291" actId="20577"/>
          <ac:spMkLst>
            <pc:docMk/>
            <pc:sldMk cId="2860738020" sldId="373"/>
            <ac:spMk id="7" creationId="{B6AE1D35-5D9F-4656-8638-289808B4D0B0}"/>
          </ac:spMkLst>
        </pc:spChg>
        <pc:spChg chg="mod">
          <ac:chgData name="John" userId="2cb20c42-13ee-49fc-89ad-30b140628195" providerId="ADAL" clId="{58BDF2BA-5A34-4990-BFC1-58A4447858DC}" dt="2021-05-11T17:50:38.248" v="301" actId="20577"/>
          <ac:spMkLst>
            <pc:docMk/>
            <pc:sldMk cId="2860738020" sldId="373"/>
            <ac:spMk id="8" creationId="{69123758-10FC-4333-8251-468CE996C6C3}"/>
          </ac:spMkLst>
        </pc:spChg>
      </pc:sldChg>
      <pc:sldChg chg="add del">
        <pc:chgData name="John" userId="2cb20c42-13ee-49fc-89ad-30b140628195" providerId="ADAL" clId="{58BDF2BA-5A34-4990-BFC1-58A4447858DC}" dt="2021-05-13T15:42:19.636" v="1209" actId="47"/>
        <pc:sldMkLst>
          <pc:docMk/>
          <pc:sldMk cId="2402769678" sldId="374"/>
        </pc:sldMkLst>
      </pc:sldChg>
      <pc:sldChg chg="add del">
        <pc:chgData name="John" userId="2cb20c42-13ee-49fc-89ad-30b140628195" providerId="ADAL" clId="{58BDF2BA-5A34-4990-BFC1-58A4447858DC}" dt="2021-05-13T15:42:19.636" v="1209" actId="47"/>
        <pc:sldMkLst>
          <pc:docMk/>
          <pc:sldMk cId="2836964869" sldId="375"/>
        </pc:sldMkLst>
      </pc:sldChg>
      <pc:sldChg chg="add del ord">
        <pc:chgData name="John" userId="2cb20c42-13ee-49fc-89ad-30b140628195" providerId="ADAL" clId="{58BDF2BA-5A34-4990-BFC1-58A4447858DC}" dt="2021-05-13T19:12:37.781" v="2311" actId="47"/>
        <pc:sldMkLst>
          <pc:docMk/>
          <pc:sldMk cId="3138788032" sldId="376"/>
        </pc:sldMkLst>
      </pc:sldChg>
      <pc:sldChg chg="add del ord">
        <pc:chgData name="John" userId="2cb20c42-13ee-49fc-89ad-30b140628195" providerId="ADAL" clId="{58BDF2BA-5A34-4990-BFC1-58A4447858DC}" dt="2021-05-13T19:12:37.781" v="2311" actId="47"/>
        <pc:sldMkLst>
          <pc:docMk/>
          <pc:sldMk cId="1159740188" sldId="377"/>
        </pc:sldMkLst>
      </pc:sldChg>
      <pc:sldChg chg="add del">
        <pc:chgData name="John" userId="2cb20c42-13ee-49fc-89ad-30b140628195" providerId="ADAL" clId="{58BDF2BA-5A34-4990-BFC1-58A4447858DC}" dt="2021-05-13T15:42:19.636" v="1209" actId="47"/>
        <pc:sldMkLst>
          <pc:docMk/>
          <pc:sldMk cId="2405253422" sldId="378"/>
        </pc:sldMkLst>
      </pc:sldChg>
      <pc:sldChg chg="modSp mod ord">
        <pc:chgData name="John" userId="2cb20c42-13ee-49fc-89ad-30b140628195" providerId="ADAL" clId="{58BDF2BA-5A34-4990-BFC1-58A4447858DC}" dt="2021-05-13T19:13:09.685" v="2315" actId="20577"/>
        <pc:sldMkLst>
          <pc:docMk/>
          <pc:sldMk cId="3428674131" sldId="379"/>
        </pc:sldMkLst>
        <pc:spChg chg="mod">
          <ac:chgData name="John" userId="2cb20c42-13ee-49fc-89ad-30b140628195" providerId="ADAL" clId="{58BDF2BA-5A34-4990-BFC1-58A4447858DC}" dt="2021-05-13T19:13:09.685" v="2315" actId="20577"/>
          <ac:spMkLst>
            <pc:docMk/>
            <pc:sldMk cId="3428674131" sldId="379"/>
            <ac:spMk id="2" creationId="{AC5C6028-C2E6-4EA9-83F1-4E65B6A45A42}"/>
          </ac:spMkLst>
        </pc:spChg>
      </pc:sldChg>
      <pc:sldChg chg="addSp delSp modSp add del mod">
        <pc:chgData name="John" userId="2cb20c42-13ee-49fc-89ad-30b140628195" providerId="ADAL" clId="{58BDF2BA-5A34-4990-BFC1-58A4447858DC}" dt="2021-05-13T22:01:07.564" v="3352" actId="2696"/>
        <pc:sldMkLst>
          <pc:docMk/>
          <pc:sldMk cId="1251092379" sldId="381"/>
        </pc:sldMkLst>
        <pc:spChg chg="add del mod">
          <ac:chgData name="John" userId="2cb20c42-13ee-49fc-89ad-30b140628195" providerId="ADAL" clId="{58BDF2BA-5A34-4990-BFC1-58A4447858DC}" dt="2021-05-13T19:30:44.802" v="2662" actId="478"/>
          <ac:spMkLst>
            <pc:docMk/>
            <pc:sldMk cId="1251092379" sldId="381"/>
            <ac:spMk id="3" creationId="{6F5AD870-2EAB-4541-8A65-0A74D6A0E5C2}"/>
          </ac:spMkLst>
        </pc:spChg>
        <pc:spChg chg="mod">
          <ac:chgData name="John" userId="2cb20c42-13ee-49fc-89ad-30b140628195" providerId="ADAL" clId="{58BDF2BA-5A34-4990-BFC1-58A4447858DC}" dt="2021-05-13T19:29:27.970" v="2631" actId="20577"/>
          <ac:spMkLst>
            <pc:docMk/>
            <pc:sldMk cId="1251092379" sldId="381"/>
            <ac:spMk id="6" creationId="{00000000-0000-0000-0000-000000000000}"/>
          </ac:spMkLst>
        </pc:spChg>
        <pc:spChg chg="mod">
          <ac:chgData name="John" userId="2cb20c42-13ee-49fc-89ad-30b140628195" providerId="ADAL" clId="{58BDF2BA-5A34-4990-BFC1-58A4447858DC}" dt="2021-05-13T19:30:53.873" v="2664" actId="14100"/>
          <ac:spMkLst>
            <pc:docMk/>
            <pc:sldMk cId="1251092379" sldId="381"/>
            <ac:spMk id="11" creationId="{C442B4FF-19A3-4262-BA8D-8AF7B06D92F5}"/>
          </ac:spMkLst>
        </pc:spChg>
        <pc:spChg chg="del">
          <ac:chgData name="John" userId="2cb20c42-13ee-49fc-89ad-30b140628195" providerId="ADAL" clId="{58BDF2BA-5A34-4990-BFC1-58A4447858DC}" dt="2021-05-13T19:30:47.275" v="2663" actId="478"/>
          <ac:spMkLst>
            <pc:docMk/>
            <pc:sldMk cId="1251092379" sldId="381"/>
            <ac:spMk id="13" creationId="{49E0430D-DBFC-4B67-9357-C6136E4900F2}"/>
          </ac:spMkLst>
        </pc:spChg>
        <pc:picChg chg="del">
          <ac:chgData name="John" userId="2cb20c42-13ee-49fc-89ad-30b140628195" providerId="ADAL" clId="{58BDF2BA-5A34-4990-BFC1-58A4447858DC}" dt="2021-05-13T19:30:40.247" v="2661" actId="478"/>
          <ac:picMkLst>
            <pc:docMk/>
            <pc:sldMk cId="1251092379" sldId="381"/>
            <ac:picMk id="15" creationId="{7687A097-C091-4F64-BC63-9E783DE8A9B3}"/>
          </ac:picMkLst>
        </pc:picChg>
      </pc:sldChg>
      <pc:sldChg chg="modSp add mod ord">
        <pc:chgData name="John" userId="2cb20c42-13ee-49fc-89ad-30b140628195" providerId="ADAL" clId="{58BDF2BA-5A34-4990-BFC1-58A4447858DC}" dt="2021-05-13T19:13:28.854" v="2319" actId="20577"/>
        <pc:sldMkLst>
          <pc:docMk/>
          <pc:sldMk cId="1345550823" sldId="382"/>
        </pc:sldMkLst>
        <pc:spChg chg="mod">
          <ac:chgData name="John" userId="2cb20c42-13ee-49fc-89ad-30b140628195" providerId="ADAL" clId="{58BDF2BA-5A34-4990-BFC1-58A4447858DC}" dt="2021-05-13T19:13:28.854" v="2319" actId="20577"/>
          <ac:spMkLst>
            <pc:docMk/>
            <pc:sldMk cId="1345550823" sldId="382"/>
            <ac:spMk id="7" creationId="{B6AE1D35-5D9F-4656-8638-289808B4D0B0}"/>
          </ac:spMkLst>
        </pc:spChg>
        <pc:spChg chg="mod">
          <ac:chgData name="John" userId="2cb20c42-13ee-49fc-89ad-30b140628195" providerId="ADAL" clId="{58BDF2BA-5A34-4990-BFC1-58A4447858DC}" dt="2021-05-13T18:50:55.566" v="1694" actId="20577"/>
          <ac:spMkLst>
            <pc:docMk/>
            <pc:sldMk cId="1345550823" sldId="382"/>
            <ac:spMk id="8" creationId="{69123758-10FC-4333-8251-468CE996C6C3}"/>
          </ac:spMkLst>
        </pc:spChg>
      </pc:sldChg>
      <pc:sldChg chg="modSp add mod">
        <pc:chgData name="John" userId="2cb20c42-13ee-49fc-89ad-30b140628195" providerId="ADAL" clId="{58BDF2BA-5A34-4990-BFC1-58A4447858DC}" dt="2021-05-13T22:00:46.596" v="3351" actId="6549"/>
        <pc:sldMkLst>
          <pc:docMk/>
          <pc:sldMk cId="1344485301" sldId="383"/>
        </pc:sldMkLst>
        <pc:spChg chg="mod">
          <ac:chgData name="John" userId="2cb20c42-13ee-49fc-89ad-30b140628195" providerId="ADAL" clId="{58BDF2BA-5A34-4990-BFC1-58A4447858DC}" dt="2021-05-13T19:13:32.470" v="2320" actId="20577"/>
          <ac:spMkLst>
            <pc:docMk/>
            <pc:sldMk cId="1344485301" sldId="383"/>
            <ac:spMk id="7" creationId="{B6AE1D35-5D9F-4656-8638-289808B4D0B0}"/>
          </ac:spMkLst>
        </pc:spChg>
        <pc:spChg chg="mod">
          <ac:chgData name="John" userId="2cb20c42-13ee-49fc-89ad-30b140628195" providerId="ADAL" clId="{58BDF2BA-5A34-4990-BFC1-58A4447858DC}" dt="2021-05-13T22:00:46.596" v="3351" actId="6549"/>
          <ac:spMkLst>
            <pc:docMk/>
            <pc:sldMk cId="1344485301" sldId="383"/>
            <ac:spMk id="8" creationId="{69123758-10FC-4333-8251-468CE996C6C3}"/>
          </ac:spMkLst>
        </pc:spChg>
      </pc:sldChg>
      <pc:sldChg chg="modSp new mod ord">
        <pc:chgData name="John" userId="2cb20c42-13ee-49fc-89ad-30b140628195" providerId="ADAL" clId="{58BDF2BA-5A34-4990-BFC1-58A4447858DC}" dt="2021-05-13T21:58:19.020" v="3313" actId="27636"/>
        <pc:sldMkLst>
          <pc:docMk/>
          <pc:sldMk cId="1143998650" sldId="384"/>
        </pc:sldMkLst>
        <pc:spChg chg="mod">
          <ac:chgData name="John" userId="2cb20c42-13ee-49fc-89ad-30b140628195" providerId="ADAL" clId="{58BDF2BA-5A34-4990-BFC1-58A4447858DC}" dt="2021-05-13T19:25:13.399" v="2586" actId="20577"/>
          <ac:spMkLst>
            <pc:docMk/>
            <pc:sldMk cId="1143998650" sldId="384"/>
            <ac:spMk id="2" creationId="{E515139C-9847-4A32-BE43-F7E08FCD8AEF}"/>
          </ac:spMkLst>
        </pc:spChg>
        <pc:spChg chg="mod">
          <ac:chgData name="John" userId="2cb20c42-13ee-49fc-89ad-30b140628195" providerId="ADAL" clId="{58BDF2BA-5A34-4990-BFC1-58A4447858DC}" dt="2021-05-13T21:58:19.020" v="3313" actId="27636"/>
          <ac:spMkLst>
            <pc:docMk/>
            <pc:sldMk cId="1143998650" sldId="384"/>
            <ac:spMk id="3" creationId="{599D17CC-AF58-4D8D-A8DE-C8B69DADCDEF}"/>
          </ac:spMkLst>
        </pc:spChg>
      </pc:sldChg>
      <pc:sldChg chg="new del">
        <pc:chgData name="John" userId="2cb20c42-13ee-49fc-89ad-30b140628195" providerId="ADAL" clId="{58BDF2BA-5A34-4990-BFC1-58A4447858DC}" dt="2021-05-13T19:28:56.308" v="2597" actId="2696"/>
        <pc:sldMkLst>
          <pc:docMk/>
          <pc:sldMk cId="425978626" sldId="385"/>
        </pc:sldMkLst>
      </pc:sldChg>
      <pc:sldChg chg="modSp add mod">
        <pc:chgData name="John" userId="2cb20c42-13ee-49fc-89ad-30b140628195" providerId="ADAL" clId="{58BDF2BA-5A34-4990-BFC1-58A4447858DC}" dt="2021-05-13T22:02:13.956" v="3417" actId="20577"/>
        <pc:sldMkLst>
          <pc:docMk/>
          <pc:sldMk cId="1473591625" sldId="385"/>
        </pc:sldMkLst>
        <pc:spChg chg="mod">
          <ac:chgData name="John" userId="2cb20c42-13ee-49fc-89ad-30b140628195" providerId="ADAL" clId="{58BDF2BA-5A34-4990-BFC1-58A4447858DC}" dt="2021-05-13T22:02:13.956" v="3417" actId="20577"/>
          <ac:spMkLst>
            <pc:docMk/>
            <pc:sldMk cId="1473591625" sldId="385"/>
            <ac:spMk id="11" creationId="{C442B4FF-19A3-4262-BA8D-8AF7B06D92F5}"/>
          </ac:spMkLst>
        </pc:spChg>
      </pc:sldChg>
    </pc:docChg>
  </pc:docChgLst>
  <pc:docChgLst>
    <pc:chgData name="Hassrick, Jason" userId="cf9cbeef-42af-4959-bbea-b4be5cd581b5" providerId="ADAL" clId="{D6DEFF03-FD6E-476E-8486-D93C65458742}"/>
    <pc:docChg chg="custSel addSld modSld sldOrd">
      <pc:chgData name="Hassrick, Jason" userId="cf9cbeef-42af-4959-bbea-b4be5cd581b5" providerId="ADAL" clId="{D6DEFF03-FD6E-476E-8486-D93C65458742}" dt="2021-03-31T21:44:25.776" v="124" actId="20577"/>
      <pc:docMkLst>
        <pc:docMk/>
      </pc:docMkLst>
      <pc:sldChg chg="addSp delSp modSp mod">
        <pc:chgData name="Hassrick, Jason" userId="cf9cbeef-42af-4959-bbea-b4be5cd581b5" providerId="ADAL" clId="{D6DEFF03-FD6E-476E-8486-D93C65458742}" dt="2021-03-31T21:44:25.776" v="124" actId="20577"/>
        <pc:sldMkLst>
          <pc:docMk/>
          <pc:sldMk cId="903378567" sldId="332"/>
        </pc:sldMkLst>
        <pc:spChg chg="add del mod">
          <ac:chgData name="Hassrick, Jason" userId="cf9cbeef-42af-4959-bbea-b4be5cd581b5" providerId="ADAL" clId="{D6DEFF03-FD6E-476E-8486-D93C65458742}" dt="2021-03-31T21:40:59.480" v="107" actId="931"/>
          <ac:spMkLst>
            <pc:docMk/>
            <pc:sldMk cId="903378567" sldId="332"/>
            <ac:spMk id="4" creationId="{98C8A616-9A2B-451A-93BF-8525B77FF3A6}"/>
          </ac:spMkLst>
        </pc:spChg>
        <pc:spChg chg="mod">
          <ac:chgData name="Hassrick, Jason" userId="cf9cbeef-42af-4959-bbea-b4be5cd581b5" providerId="ADAL" clId="{D6DEFF03-FD6E-476E-8486-D93C65458742}" dt="2021-03-31T21:44:25.776" v="124" actId="20577"/>
          <ac:spMkLst>
            <pc:docMk/>
            <pc:sldMk cId="903378567" sldId="332"/>
            <ac:spMk id="13" creationId="{17E400F3-55A4-46C8-A66B-02FE6460A7F8}"/>
          </ac:spMkLst>
        </pc:spChg>
        <pc:picChg chg="add mod">
          <ac:chgData name="Hassrick, Jason" userId="cf9cbeef-42af-4959-bbea-b4be5cd581b5" providerId="ADAL" clId="{D6DEFF03-FD6E-476E-8486-D93C65458742}" dt="2021-03-31T21:41:34.243" v="114" actId="1076"/>
          <ac:picMkLst>
            <pc:docMk/>
            <pc:sldMk cId="903378567" sldId="332"/>
            <ac:picMk id="7" creationId="{CE2E9961-D22F-42BC-B9CA-2D94F1E59038}"/>
          </ac:picMkLst>
        </pc:picChg>
        <pc:picChg chg="del">
          <ac:chgData name="Hassrick, Jason" userId="cf9cbeef-42af-4959-bbea-b4be5cd581b5" providerId="ADAL" clId="{D6DEFF03-FD6E-476E-8486-D93C65458742}" dt="2021-03-31T21:40:40.444" v="106" actId="478"/>
          <ac:picMkLst>
            <pc:docMk/>
            <pc:sldMk cId="903378567" sldId="332"/>
            <ac:picMk id="8" creationId="{13F3A59C-8745-374C-B468-2F616439AA4E}"/>
          </ac:picMkLst>
        </pc:picChg>
      </pc:sldChg>
      <pc:sldChg chg="modSp mod ord">
        <pc:chgData name="Hassrick, Jason" userId="cf9cbeef-42af-4959-bbea-b4be5cd581b5" providerId="ADAL" clId="{D6DEFF03-FD6E-476E-8486-D93C65458742}" dt="2021-03-31T19:43:04.224" v="105" actId="20577"/>
        <pc:sldMkLst>
          <pc:docMk/>
          <pc:sldMk cId="3893886996" sldId="333"/>
        </pc:sldMkLst>
        <pc:spChg chg="mod">
          <ac:chgData name="Hassrick, Jason" userId="cf9cbeef-42af-4959-bbea-b4be5cd581b5" providerId="ADAL" clId="{D6DEFF03-FD6E-476E-8486-D93C65458742}" dt="2021-03-31T19:43:04.224" v="105" actId="20577"/>
          <ac:spMkLst>
            <pc:docMk/>
            <pc:sldMk cId="3893886996" sldId="333"/>
            <ac:spMk id="2" creationId="{D638ED4E-7E03-3A4D-802E-2FA7050475DD}"/>
          </ac:spMkLst>
        </pc:spChg>
      </pc:sldChg>
      <pc:sldChg chg="addSp delSp modSp new mod modNotesTx">
        <pc:chgData name="Hassrick, Jason" userId="cf9cbeef-42af-4959-bbea-b4be5cd581b5" providerId="ADAL" clId="{D6DEFF03-FD6E-476E-8486-D93C65458742}" dt="2021-03-31T19:42:12.807" v="92" actId="20577"/>
        <pc:sldMkLst>
          <pc:docMk/>
          <pc:sldMk cId="3150896868" sldId="345"/>
        </pc:sldMkLst>
        <pc:spChg chg="mod">
          <ac:chgData name="Hassrick, Jason" userId="cf9cbeef-42af-4959-bbea-b4be5cd581b5" providerId="ADAL" clId="{D6DEFF03-FD6E-476E-8486-D93C65458742}" dt="2021-03-31T19:41:42.420" v="82" actId="20577"/>
          <ac:spMkLst>
            <pc:docMk/>
            <pc:sldMk cId="3150896868" sldId="345"/>
            <ac:spMk id="2" creationId="{75ABF9B4-7C9A-4FD1-BC21-D1428DA79B30}"/>
          </ac:spMkLst>
        </pc:spChg>
        <pc:spChg chg="del">
          <ac:chgData name="Hassrick, Jason" userId="cf9cbeef-42af-4959-bbea-b4be5cd581b5" providerId="ADAL" clId="{D6DEFF03-FD6E-476E-8486-D93C65458742}" dt="2021-03-31T19:37:54.999" v="1"/>
          <ac:spMkLst>
            <pc:docMk/>
            <pc:sldMk cId="3150896868" sldId="345"/>
            <ac:spMk id="3" creationId="{092055B1-9B79-4A58-9714-82932474CF6F}"/>
          </ac:spMkLst>
        </pc:spChg>
        <pc:picChg chg="add mod modCrop">
          <ac:chgData name="Hassrick, Jason" userId="cf9cbeef-42af-4959-bbea-b4be5cd581b5" providerId="ADAL" clId="{D6DEFF03-FD6E-476E-8486-D93C65458742}" dt="2021-03-31T19:40:04.900" v="34" actId="14100"/>
          <ac:picMkLst>
            <pc:docMk/>
            <pc:sldMk cId="3150896868" sldId="345"/>
            <ac:picMk id="5" creationId="{E24FD47D-7F82-4F91-B9A7-D849AC02CC7A}"/>
          </ac:picMkLst>
        </pc:picChg>
        <pc:picChg chg="add del mod modCrop">
          <ac:chgData name="Hassrick, Jason" userId="cf9cbeef-42af-4959-bbea-b4be5cd581b5" providerId="ADAL" clId="{D6DEFF03-FD6E-476E-8486-D93C65458742}" dt="2021-03-31T19:40:58.578" v="40" actId="478"/>
          <ac:picMkLst>
            <pc:docMk/>
            <pc:sldMk cId="3150896868" sldId="345"/>
            <ac:picMk id="6" creationId="{B1737CB8-7BEE-4582-BBF4-9B45ACDD5889}"/>
          </ac:picMkLst>
        </pc:picChg>
        <pc:picChg chg="add mod">
          <ac:chgData name="Hassrick, Jason" userId="cf9cbeef-42af-4959-bbea-b4be5cd581b5" providerId="ADAL" clId="{D6DEFF03-FD6E-476E-8486-D93C65458742}" dt="2021-03-31T19:41:20.243" v="42" actId="1076"/>
          <ac:picMkLst>
            <pc:docMk/>
            <pc:sldMk cId="3150896868" sldId="345"/>
            <ac:picMk id="7" creationId="{CC5AA2E0-D2D9-4BFB-A7E0-540E41E24A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560EE8-3DF2-497F-954C-E3ED8EF4E313}"/>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E905D4-505B-4664-832C-D1CDD97D9BC2}"/>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4356B9F1-C1D9-4653-8990-16AF5D8BD41D}" type="datetimeFigureOut">
              <a:rPr lang="en-US" smtClean="0"/>
              <a:t>5/14/2021</a:t>
            </a:fld>
            <a:endParaRPr lang="en-US"/>
          </a:p>
        </p:txBody>
      </p:sp>
      <p:sp>
        <p:nvSpPr>
          <p:cNvPr id="4" name="Footer Placeholder 3">
            <a:extLst>
              <a:ext uri="{FF2B5EF4-FFF2-40B4-BE49-F238E27FC236}">
                <a16:creationId xmlns:a16="http://schemas.microsoft.com/office/drawing/2014/main" id="{4E2C0B93-6BB3-413E-8A65-07591F6D3438}"/>
              </a:ext>
            </a:extLst>
          </p:cNvPr>
          <p:cNvSpPr>
            <a:spLocks noGrp="1"/>
          </p:cNvSpPr>
          <p:nvPr>
            <p:ph type="ftr" sz="quarter" idx="2"/>
          </p:nvPr>
        </p:nvSpPr>
        <p:spPr>
          <a:xfrm>
            <a:off x="0" y="8915400"/>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B22BEA-C058-4789-97FD-E2852D145F51}"/>
              </a:ext>
            </a:extLst>
          </p:cNvPr>
          <p:cNvSpPr>
            <a:spLocks noGrp="1"/>
          </p:cNvSpPr>
          <p:nvPr>
            <p:ph type="sldNum" sz="quarter" idx="3"/>
          </p:nvPr>
        </p:nvSpPr>
        <p:spPr>
          <a:xfrm>
            <a:off x="4008438" y="8915400"/>
            <a:ext cx="3067050" cy="469900"/>
          </a:xfrm>
          <a:prstGeom prst="rect">
            <a:avLst/>
          </a:prstGeom>
        </p:spPr>
        <p:txBody>
          <a:bodyPr vert="horz" lIns="91440" tIns="45720" rIns="91440" bIns="45720" rtlCol="0" anchor="b"/>
          <a:lstStyle>
            <a:lvl1pPr algn="r">
              <a:defRPr sz="1200"/>
            </a:lvl1pPr>
          </a:lstStyle>
          <a:p>
            <a:fld id="{95B8637E-73F2-4D81-8690-61F3AA826E6A}" type="slidenum">
              <a:rPr lang="en-US" smtClean="0"/>
              <a:t>‹#›</a:t>
            </a:fld>
            <a:endParaRPr lang="en-US"/>
          </a:p>
        </p:txBody>
      </p:sp>
    </p:spTree>
    <p:extLst>
      <p:ext uri="{BB962C8B-B14F-4D97-AF65-F5344CB8AC3E}">
        <p14:creationId xmlns:p14="http://schemas.microsoft.com/office/powerpoint/2010/main" val="68778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7840CB75-802D-4469-9DFE-7D4C2C34FD47}" type="datetimeFigureOut">
              <a:rPr lang="en-US" smtClean="0"/>
              <a:pPr/>
              <a:t>5/14/2021</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ECFD3E66-379D-4E08-BE3D-95FF93308A2C}" type="slidenum">
              <a:rPr lang="en-US" smtClean="0"/>
              <a:pPr/>
              <a:t>‹#›</a:t>
            </a:fld>
            <a:endParaRPr lang="en-US"/>
          </a:p>
        </p:txBody>
      </p:sp>
    </p:spTree>
    <p:extLst>
      <p:ext uri="{BB962C8B-B14F-4D97-AF65-F5344CB8AC3E}">
        <p14:creationId xmlns:p14="http://schemas.microsoft.com/office/powerpoint/2010/main" val="348252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a:t>
            </a:r>
          </a:p>
        </p:txBody>
      </p:sp>
      <p:sp>
        <p:nvSpPr>
          <p:cNvPr id="4" name="Slide Number Placeholder 3"/>
          <p:cNvSpPr>
            <a:spLocks noGrp="1"/>
          </p:cNvSpPr>
          <p:nvPr>
            <p:ph type="sldNum" sz="quarter" idx="5"/>
          </p:nvPr>
        </p:nvSpPr>
        <p:spPr/>
        <p:txBody>
          <a:bodyPr/>
          <a:lstStyle/>
          <a:p>
            <a:fld id="{ECFD3E66-379D-4E08-BE3D-95FF93308A2C}" type="slidenum">
              <a:rPr lang="en-US" smtClean="0"/>
              <a:pPr/>
              <a:t>3</a:t>
            </a:fld>
            <a:endParaRPr lang="en-US"/>
          </a:p>
        </p:txBody>
      </p:sp>
    </p:spTree>
    <p:extLst>
      <p:ext uri="{BB962C8B-B14F-4D97-AF65-F5344CB8AC3E}">
        <p14:creationId xmlns:p14="http://schemas.microsoft.com/office/powerpoint/2010/main" val="419243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- 5% reduction in mortality</a:t>
            </a:r>
          </a:p>
        </p:txBody>
      </p:sp>
      <p:sp>
        <p:nvSpPr>
          <p:cNvPr id="4" name="Slide Number Placeholder 3"/>
          <p:cNvSpPr>
            <a:spLocks noGrp="1"/>
          </p:cNvSpPr>
          <p:nvPr>
            <p:ph type="sldNum" sz="quarter" idx="5"/>
          </p:nvPr>
        </p:nvSpPr>
        <p:spPr/>
        <p:txBody>
          <a:bodyPr/>
          <a:lstStyle/>
          <a:p>
            <a:fld id="{ECFD3E66-379D-4E08-BE3D-95FF93308A2C}" type="slidenum">
              <a:rPr lang="en-US" smtClean="0"/>
              <a:pPr/>
              <a:t>16</a:t>
            </a:fld>
            <a:endParaRPr lang="en-US"/>
          </a:p>
        </p:txBody>
      </p:sp>
    </p:spTree>
    <p:extLst>
      <p:ext uri="{BB962C8B-B14F-4D97-AF65-F5344CB8AC3E}">
        <p14:creationId xmlns:p14="http://schemas.microsoft.com/office/powerpoint/2010/main" val="163146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- 17% reduction in mortality</a:t>
            </a: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17</a:t>
            </a:fld>
            <a:endParaRPr lang="en-US"/>
          </a:p>
        </p:txBody>
      </p:sp>
    </p:spTree>
    <p:extLst>
      <p:ext uri="{BB962C8B-B14F-4D97-AF65-F5344CB8AC3E}">
        <p14:creationId xmlns:p14="http://schemas.microsoft.com/office/powerpoint/2010/main" val="256105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Helvetica" pitchFamily="2" charset="0"/>
              </a:rPr>
              <a:t>If flow within a reach was well above the annual average, as it would be after a precipitation event, there was relatively little (1.6% per 10 km) difference between survival in low- and high-flow years. In contrast, below average flows within a reach resulted in large (5% per 10 km) differences in survival between low- and high-flow years.</a:t>
            </a: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21</a:t>
            </a:fld>
            <a:endParaRPr lang="en-US"/>
          </a:p>
        </p:txBody>
      </p:sp>
    </p:spTree>
    <p:extLst>
      <p:ext uri="{BB962C8B-B14F-4D97-AF65-F5344CB8AC3E}">
        <p14:creationId xmlns:p14="http://schemas.microsoft.com/office/powerpoint/2010/main" val="24340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800">
                <a:effectLst/>
                <a:latin typeface="Calibri" panose="020F0502020204030204" pitchFamily="34" charset="0"/>
                <a:ea typeface="Calibri" panose="020F0502020204030204" pitchFamily="34" charset="0"/>
              </a:rPr>
              <a:t> </a:t>
            </a: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a:t>
            </a:r>
            <a:r>
              <a:rPr lang="en-US">
                <a:solidFill>
                  <a:srgbClr val="000000"/>
                </a:solidFill>
                <a:latin typeface="Times New Roman" panose="02020603050405020304" pitchFamily="18" charset="0"/>
                <a:ea typeface="Calibri" panose="020F0502020204030204" pitchFamily="34" charset="0"/>
              </a:rPr>
              <a:t>Parameter estimates (± 95% confidence intervals) of slope coefficients (i.e., beta estimates) for each covariate in the selected model. Confidence intervals that overlap zero indicate no detectable effect.</a:t>
            </a:r>
            <a:endParaRPr lang="en-US" sz="11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22</a:t>
            </a:fld>
            <a:endParaRPr lang="en-US"/>
          </a:p>
        </p:txBody>
      </p:sp>
    </p:spTree>
    <p:extLst>
      <p:ext uri="{BB962C8B-B14F-4D97-AF65-F5344CB8AC3E}">
        <p14:creationId xmlns:p14="http://schemas.microsoft.com/office/powerpoint/2010/main" val="266963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Effects of mean annual flow, interannual reach flow, and their interaction on predicted survival.  Panel A shows predicted survival per 10 km per day as a function of mean annual flow with interannual reach flow and all other covariates set to mean values.  Panel B illustrates the effect of the interaction between mean annual flow and interannual reach flow, showing the slope coefficient for interannual reach flow as a function of mean annual flow.  Symbols in panel B show the slope for interannual reach flow for each value of mean annual flow (symbols jittered vertically slightly to reduce overlap).  Panel C shows the combined effect of mean annual flow and interannual reach flow on predicted survival per 10 km per day.  Shaded regions in panels A and B show 95% confidence intervals.</a:t>
            </a: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23</a:t>
            </a:fld>
            <a:endParaRPr lang="en-US"/>
          </a:p>
        </p:txBody>
      </p:sp>
    </p:spTree>
    <p:extLst>
      <p:ext uri="{BB962C8B-B14F-4D97-AF65-F5344CB8AC3E}">
        <p14:creationId xmlns:p14="http://schemas.microsoft.com/office/powerpoint/2010/main" val="169787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Jim: Figure 3. Survival as a function of flow. Survival estimates (circles) with 95% confidence intervals (bars) for groups at 5% quantile bins of experienced flow, plotted at the median value of bins (in</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cfs) on the x-axis. Flow experienced per fish is indicated by vertical tick marks on x-axis.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24</a:t>
            </a:fld>
            <a:endParaRPr lang="en-US"/>
          </a:p>
        </p:txBody>
      </p:sp>
    </p:spTree>
    <p:extLst>
      <p:ext uri="{BB962C8B-B14F-4D97-AF65-F5344CB8AC3E}">
        <p14:creationId xmlns:p14="http://schemas.microsoft.com/office/powerpoint/2010/main" val="341847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Jim: Figure 6. Thresholds of predicted survival as a function of flow. Predictions are based on the model</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averaged parameters from the most parsimonious triple threshold models, with mean thresholds at</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4,259 cfs, 10,712 cfs, and 22,872 cfs, with 95% confidence intervals (grey fill). Flow averaged from</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Wilkins Slough gauge through the region of interest (confluence with Deer Creek to confluence with Feather River).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25</a:t>
            </a:fld>
            <a:endParaRPr lang="en-US"/>
          </a:p>
        </p:txBody>
      </p:sp>
    </p:spTree>
    <p:extLst>
      <p:ext uri="{BB962C8B-B14F-4D97-AF65-F5344CB8AC3E}">
        <p14:creationId xmlns:p14="http://schemas.microsoft.com/office/powerpoint/2010/main" val="283360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Base on the progress of investigation we think give the reduced size of the project the upstream location of the diversions, focusing on within year variability by protecting pulse flow events is a better approach to managing survival of emigrating Chinook salmon. We can’t turn a dry year into a wet year with flow standards, </a:t>
            </a:r>
          </a:p>
        </p:txBody>
      </p:sp>
      <p:sp>
        <p:nvSpPr>
          <p:cNvPr id="4" name="Slide Number Placeholder 3"/>
          <p:cNvSpPr>
            <a:spLocks noGrp="1"/>
          </p:cNvSpPr>
          <p:nvPr>
            <p:ph type="sldNum" sz="quarter" idx="5"/>
          </p:nvPr>
        </p:nvSpPr>
        <p:spPr/>
        <p:txBody>
          <a:bodyPr/>
          <a:lstStyle/>
          <a:p>
            <a:fld id="{ECFD3E66-379D-4E08-BE3D-95FF93308A2C}" type="slidenum">
              <a:rPr lang="en-US" smtClean="0"/>
              <a:pPr/>
              <a:t>26</a:t>
            </a:fld>
            <a:endParaRPr lang="en-US"/>
          </a:p>
        </p:txBody>
      </p:sp>
    </p:spTree>
    <p:extLst>
      <p:ext uri="{BB962C8B-B14F-4D97-AF65-F5344CB8AC3E}">
        <p14:creationId xmlns:p14="http://schemas.microsoft.com/office/powerpoint/2010/main" val="26155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For the most part CALSIM results deviate little form the NAA. The greatest deviation from the NAA occurs in March in below normal and</a:t>
            </a:r>
          </a:p>
        </p:txBody>
      </p:sp>
      <p:sp>
        <p:nvSpPr>
          <p:cNvPr id="4" name="Slide Number Placeholder 3"/>
          <p:cNvSpPr>
            <a:spLocks noGrp="1"/>
          </p:cNvSpPr>
          <p:nvPr>
            <p:ph type="sldNum" sz="quarter" idx="5"/>
          </p:nvPr>
        </p:nvSpPr>
        <p:spPr/>
        <p:txBody>
          <a:bodyPr/>
          <a:lstStyle/>
          <a:p>
            <a:fld id="{ECFD3E66-379D-4E08-BE3D-95FF93308A2C}" type="slidenum">
              <a:rPr lang="en-US" smtClean="0"/>
              <a:pPr/>
              <a:t>27</a:t>
            </a:fld>
            <a:endParaRPr lang="en-US"/>
          </a:p>
        </p:txBody>
      </p:sp>
    </p:spTree>
    <p:extLst>
      <p:ext uri="{BB962C8B-B14F-4D97-AF65-F5344CB8AC3E}">
        <p14:creationId xmlns:p14="http://schemas.microsoft.com/office/powerpoint/2010/main" val="319366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7</a:t>
            </a:fld>
            <a:endParaRPr lang="en-US"/>
          </a:p>
        </p:txBody>
      </p:sp>
    </p:spTree>
    <p:extLst>
      <p:ext uri="{BB962C8B-B14F-4D97-AF65-F5344CB8AC3E}">
        <p14:creationId xmlns:p14="http://schemas.microsoft.com/office/powerpoint/2010/main" val="240255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8</a:t>
            </a:fld>
            <a:endParaRPr lang="en-US"/>
          </a:p>
        </p:txBody>
      </p:sp>
    </p:spTree>
    <p:extLst>
      <p:ext uri="{BB962C8B-B14F-4D97-AF65-F5344CB8AC3E}">
        <p14:creationId xmlns:p14="http://schemas.microsoft.com/office/powerpoint/2010/main" val="149809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9</a:t>
            </a:fld>
            <a:endParaRPr lang="en-US"/>
          </a:p>
        </p:txBody>
      </p:sp>
    </p:spTree>
    <p:extLst>
      <p:ext uri="{BB962C8B-B14F-4D97-AF65-F5344CB8AC3E}">
        <p14:creationId xmlns:p14="http://schemas.microsoft.com/office/powerpoint/2010/main" val="114491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10</a:t>
            </a:fld>
            <a:endParaRPr lang="en-US"/>
          </a:p>
        </p:txBody>
      </p:sp>
    </p:spTree>
    <p:extLst>
      <p:ext uri="{BB962C8B-B14F-4D97-AF65-F5344CB8AC3E}">
        <p14:creationId xmlns:p14="http://schemas.microsoft.com/office/powerpoint/2010/main" val="175635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11</a:t>
            </a:fld>
            <a:endParaRPr lang="en-US"/>
          </a:p>
        </p:txBody>
      </p:sp>
    </p:spTree>
    <p:extLst>
      <p:ext uri="{BB962C8B-B14F-4D97-AF65-F5344CB8AC3E}">
        <p14:creationId xmlns:p14="http://schemas.microsoft.com/office/powerpoint/2010/main" val="213344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April through June in Dry years</a:t>
            </a:r>
          </a:p>
          <a:p>
            <a:pPr marL="171450" indent="-171450">
              <a:buFontTx/>
              <a:buChar char="-"/>
            </a:pPr>
            <a:r>
              <a:rPr lang="en-US"/>
              <a:t>April and May in Critically Dry years</a:t>
            </a:r>
          </a:p>
          <a:p>
            <a:pPr marL="171450" indent="-171450">
              <a:buFontTx/>
              <a:buChar char="-"/>
            </a:pPr>
            <a:r>
              <a:rPr lang="en-US"/>
              <a:t>Releases are prioritized in August through October</a:t>
            </a:r>
          </a:p>
          <a:p>
            <a:pPr marL="171450" indent="-171450">
              <a:buFontTx/>
              <a:buChar char="-"/>
            </a:pPr>
            <a:r>
              <a:rPr lang="en-US"/>
              <a:t>CVP </a:t>
            </a:r>
            <a:r>
              <a:rPr lang="en-US" err="1"/>
              <a:t>OpFlex</a:t>
            </a:r>
            <a:r>
              <a:rPr lang="en-US"/>
              <a:t> provides additional benefits</a:t>
            </a:r>
          </a:p>
        </p:txBody>
      </p:sp>
      <p:sp>
        <p:nvSpPr>
          <p:cNvPr id="4" name="Slide Number Placeholder 3"/>
          <p:cNvSpPr>
            <a:spLocks noGrp="1"/>
          </p:cNvSpPr>
          <p:nvPr>
            <p:ph type="sldNum" sz="quarter" idx="5"/>
          </p:nvPr>
        </p:nvSpPr>
        <p:spPr/>
        <p:txBody>
          <a:bodyPr/>
          <a:lstStyle/>
          <a:p>
            <a:fld id="{ECFD3E66-379D-4E08-BE3D-95FF93308A2C}" type="slidenum">
              <a:rPr lang="en-US" smtClean="0"/>
              <a:pPr/>
              <a:t>13</a:t>
            </a:fld>
            <a:endParaRPr lang="en-US"/>
          </a:p>
        </p:txBody>
      </p:sp>
    </p:spTree>
    <p:extLst>
      <p:ext uri="{BB962C8B-B14F-4D97-AF65-F5344CB8AC3E}">
        <p14:creationId xmlns:p14="http://schemas.microsoft.com/office/powerpoint/2010/main" val="259340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Exchanges, in concert with CVP </a:t>
            </a:r>
            <a:r>
              <a:rPr lang="en-US" err="1"/>
              <a:t>OpFlex</a:t>
            </a:r>
            <a:r>
              <a:rPr lang="en-US"/>
              <a:t> and water transfers, increase flexibility Shasta cold water pool operations</a:t>
            </a:r>
          </a:p>
        </p:txBody>
      </p:sp>
      <p:sp>
        <p:nvSpPr>
          <p:cNvPr id="4" name="Slide Number Placeholder 3"/>
          <p:cNvSpPr>
            <a:spLocks noGrp="1"/>
          </p:cNvSpPr>
          <p:nvPr>
            <p:ph type="sldNum" sz="quarter" idx="5"/>
          </p:nvPr>
        </p:nvSpPr>
        <p:spPr/>
        <p:txBody>
          <a:bodyPr/>
          <a:lstStyle/>
          <a:p>
            <a:fld id="{ECFD3E66-379D-4E08-BE3D-95FF93308A2C}" type="slidenum">
              <a:rPr lang="en-US" smtClean="0"/>
              <a:pPr/>
              <a:t>14</a:t>
            </a:fld>
            <a:endParaRPr lang="en-US"/>
          </a:p>
        </p:txBody>
      </p:sp>
    </p:spTree>
    <p:extLst>
      <p:ext uri="{BB962C8B-B14F-4D97-AF65-F5344CB8AC3E}">
        <p14:creationId xmlns:p14="http://schemas.microsoft.com/office/powerpoint/2010/main" val="154354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Temperature reduction of roughly 2.5 deg F in Aug and 1 deg F in Sep</a:t>
            </a:r>
          </a:p>
        </p:txBody>
      </p:sp>
      <p:sp>
        <p:nvSpPr>
          <p:cNvPr id="4" name="Slide Number Placeholder 3"/>
          <p:cNvSpPr>
            <a:spLocks noGrp="1"/>
          </p:cNvSpPr>
          <p:nvPr>
            <p:ph type="sldNum" sz="quarter" idx="5"/>
          </p:nvPr>
        </p:nvSpPr>
        <p:spPr/>
        <p:txBody>
          <a:bodyPr/>
          <a:lstStyle/>
          <a:p>
            <a:fld id="{ECFD3E66-379D-4E08-BE3D-95FF93308A2C}" type="slidenum">
              <a:rPr lang="en-US" smtClean="0"/>
              <a:pPr/>
              <a:t>15</a:t>
            </a:fld>
            <a:endParaRPr lang="en-US"/>
          </a:p>
        </p:txBody>
      </p:sp>
    </p:spTree>
    <p:extLst>
      <p:ext uri="{BB962C8B-B14F-4D97-AF65-F5344CB8AC3E}">
        <p14:creationId xmlns:p14="http://schemas.microsoft.com/office/powerpoint/2010/main" val="1332770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E0574FC3-FB27-466C-A977-2FB82A1AE769}"/>
              </a:ext>
            </a:extLst>
          </p:cNvPr>
          <p:cNvPicPr>
            <a:picLocks noChangeAspect="1"/>
          </p:cNvPicPr>
          <p:nvPr userDrawn="1"/>
        </p:nvPicPr>
        <p:blipFill rotWithShape="1">
          <a:blip r:embed="rId2"/>
          <a:srcRect l="12500" r="12500"/>
          <a:stretch/>
        </p:blipFill>
        <p:spPr bwMode="auto">
          <a:xfrm>
            <a:off x="0" y="0"/>
            <a:ext cx="9144000" cy="6858000"/>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88ADFF8D-D07F-4C37-A721-C3BFED4EC38C}"/>
              </a:ext>
            </a:extLst>
          </p:cNvPr>
          <p:cNvSpPr>
            <a:spLocks noGrp="1"/>
          </p:cNvSpPr>
          <p:nvPr>
            <p:ph type="ctrTitle"/>
          </p:nvPr>
        </p:nvSpPr>
        <p:spPr>
          <a:xfrm>
            <a:off x="457200" y="1122363"/>
            <a:ext cx="8229600" cy="2306637"/>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8C6C107B-743B-42D8-849A-342E31327B46}"/>
              </a:ext>
            </a:extLst>
          </p:cNvPr>
          <p:cNvSpPr>
            <a:spLocks noGrp="1"/>
          </p:cNvSpPr>
          <p:nvPr>
            <p:ph type="subTitle" idx="1"/>
          </p:nvPr>
        </p:nvSpPr>
        <p:spPr>
          <a:xfrm>
            <a:off x="457200" y="477087"/>
            <a:ext cx="8229600" cy="512762"/>
          </a:xfrm>
        </p:spPr>
        <p:txBody>
          <a:bodyPr anchor="b" anchorCtr="0">
            <a:normAutofit/>
          </a:bodyPr>
          <a:lstStyle>
            <a:lvl1pPr marL="0" indent="0" algn="l">
              <a:buNone/>
              <a:defRPr sz="12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1E0D7977-749E-437F-B098-DA18A502706D}"/>
              </a:ext>
            </a:extLst>
          </p:cNvPr>
          <p:cNvSpPr>
            <a:spLocks noGrp="1"/>
          </p:cNvSpPr>
          <p:nvPr>
            <p:ph type="body" sz="quarter" idx="10"/>
          </p:nvPr>
        </p:nvSpPr>
        <p:spPr>
          <a:xfrm>
            <a:off x="457200" y="3810000"/>
            <a:ext cx="8229600" cy="762000"/>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28223-FC20-4F2D-B6EC-C91601ECAA38}"/>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3F97EEC-C241-4754-AFCC-5D696878D1CA}"/>
              </a:ext>
            </a:extLst>
          </p:cNvPr>
          <p:cNvSpPr>
            <a:spLocks noGrp="1"/>
          </p:cNvSpPr>
          <p:nvPr>
            <p:ph type="ftr" sz="quarter" idx="10"/>
          </p:nvPr>
        </p:nvSpPr>
        <p:spPr/>
        <p:txBody>
          <a:bodyPr/>
          <a:lstStyle/>
          <a:p>
            <a:r>
              <a:rPr lang="en-US"/>
              <a:t>Preliminary Draft Not for Distribution</a:t>
            </a:r>
          </a:p>
        </p:txBody>
      </p:sp>
      <p:sp>
        <p:nvSpPr>
          <p:cNvPr id="4" name="Slide Number Placeholder 3">
            <a:extLst>
              <a:ext uri="{FF2B5EF4-FFF2-40B4-BE49-F238E27FC236}">
                <a16:creationId xmlns:a16="http://schemas.microsoft.com/office/drawing/2014/main" id="{95A6BB38-A516-4EB3-A7C9-D2E888C9A34E}"/>
              </a:ext>
            </a:extLst>
          </p:cNvPr>
          <p:cNvSpPr>
            <a:spLocks noGrp="1"/>
          </p:cNvSpPr>
          <p:nvPr>
            <p:ph type="sldNum" sz="quarter" idx="11"/>
          </p:nvPr>
        </p:nvSpPr>
        <p:spPr/>
        <p:txBody>
          <a:bodyPr/>
          <a:lstStyle/>
          <a:p>
            <a:fld id="{B7BF1EB6-A1DB-4E8F-ACBA-24FA7059DDCE}" type="slidenum">
              <a:rPr lang="en-US" smtClean="0"/>
              <a:pPr/>
              <a:t>‹#›</a:t>
            </a:fld>
            <a:endParaRPr lang="en-US"/>
          </a:p>
        </p:txBody>
      </p:sp>
    </p:spTree>
    <p:extLst>
      <p:ext uri="{BB962C8B-B14F-4D97-AF65-F5344CB8AC3E}">
        <p14:creationId xmlns:p14="http://schemas.microsoft.com/office/powerpoint/2010/main" val="316004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Teal">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1581A3D-792B-4154-96C3-ADCCD13C60ED}"/>
              </a:ext>
            </a:extLst>
          </p:cNvPr>
          <p:cNvSpPr>
            <a:spLocks noChangeArrowheads="1"/>
          </p:cNvSpPr>
          <p:nvPr userDrawn="1"/>
        </p:nvSpPr>
        <p:spPr bwMode="auto">
          <a:xfrm>
            <a:off x="0" y="2"/>
            <a:ext cx="9144000" cy="6857999"/>
          </a:xfrm>
          <a:prstGeom prst="rect">
            <a:avLst/>
          </a:prstGeom>
          <a:solidFill>
            <a:schemeClr val="accent1"/>
          </a:solidFill>
          <a:ln w="9525" algn="ctr">
            <a:noFill/>
            <a:miter lim="800000"/>
            <a:headEnd/>
            <a:tailEnd/>
          </a:ln>
          <a:effectLst/>
        </p:spPr>
        <p:txBody>
          <a:bodyPr wrap="none" anchor="ctr"/>
          <a:lstStyle/>
          <a:p>
            <a:endParaRPr lang="en-US" sz="1350"/>
          </a:p>
        </p:txBody>
      </p:sp>
      <p:pic>
        <p:nvPicPr>
          <p:cNvPr id="8" name="Graphic 7">
            <a:extLst>
              <a:ext uri="{FF2B5EF4-FFF2-40B4-BE49-F238E27FC236}">
                <a16:creationId xmlns:a16="http://schemas.microsoft.com/office/drawing/2014/main" id="{476F6D20-37B1-41A0-AD34-91B35FA83B5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5000"/>
          <a:stretch/>
        </p:blipFill>
        <p:spPr>
          <a:xfrm>
            <a:off x="5715000" y="609600"/>
            <a:ext cx="3429000" cy="4572000"/>
          </a:xfrm>
          <a:prstGeom prst="rect">
            <a:avLst/>
          </a:prstGeom>
        </p:spPr>
      </p:pic>
      <p:sp>
        <p:nvSpPr>
          <p:cNvPr id="2" name="Title 1">
            <a:extLst>
              <a:ext uri="{FF2B5EF4-FFF2-40B4-BE49-F238E27FC236}">
                <a16:creationId xmlns:a16="http://schemas.microsoft.com/office/drawing/2014/main" id="{BF2C32A0-C8D9-4561-8531-1EFC56BF92B3}"/>
              </a:ext>
            </a:extLst>
          </p:cNvPr>
          <p:cNvSpPr>
            <a:spLocks noGrp="1"/>
          </p:cNvSpPr>
          <p:nvPr>
            <p:ph type="title"/>
          </p:nvPr>
        </p:nvSpPr>
        <p:spPr>
          <a:xfrm>
            <a:off x="457200" y="1709738"/>
            <a:ext cx="8229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3F1EFAA-C7A5-4CB4-866F-36404F5B2607}"/>
              </a:ext>
            </a:extLst>
          </p:cNvPr>
          <p:cNvSpPr>
            <a:spLocks noGrp="1"/>
          </p:cNvSpPr>
          <p:nvPr>
            <p:ph type="body" idx="1"/>
          </p:nvPr>
        </p:nvSpPr>
        <p:spPr>
          <a:xfrm>
            <a:off x="457200" y="4800600"/>
            <a:ext cx="8229600" cy="1289050"/>
          </a:xfrm>
        </p:spPr>
        <p:txBody>
          <a:bodyPr/>
          <a:lstStyle>
            <a:lvl1pPr marL="0" indent="0">
              <a:buNone/>
              <a:defRPr sz="2400">
                <a:solidFill>
                  <a:schemeClr val="tx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E5FA6CF-F266-4DF4-8821-998EA4552D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62800" y="6096000"/>
            <a:ext cx="1495425" cy="447675"/>
          </a:xfrm>
          <a:prstGeom prst="rect">
            <a:avLst/>
          </a:prstGeom>
        </p:spPr>
      </p:pic>
    </p:spTree>
    <p:extLst>
      <p:ext uri="{BB962C8B-B14F-4D97-AF65-F5344CB8AC3E}">
        <p14:creationId xmlns:p14="http://schemas.microsoft.com/office/powerpoint/2010/main" val="19636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Gray">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1581A3D-792B-4154-96C3-ADCCD13C60ED}"/>
              </a:ext>
            </a:extLst>
          </p:cNvPr>
          <p:cNvSpPr>
            <a:spLocks noChangeArrowheads="1"/>
          </p:cNvSpPr>
          <p:nvPr userDrawn="1"/>
        </p:nvSpPr>
        <p:spPr bwMode="auto">
          <a:xfrm>
            <a:off x="0" y="2"/>
            <a:ext cx="9144000" cy="6857999"/>
          </a:xfrm>
          <a:prstGeom prst="rect">
            <a:avLst/>
          </a:prstGeom>
          <a:solidFill>
            <a:schemeClr val="accent4"/>
          </a:solidFill>
          <a:ln w="9525" algn="ctr">
            <a:noFill/>
            <a:miter lim="800000"/>
            <a:headEnd/>
            <a:tailEnd/>
          </a:ln>
          <a:effectLst/>
        </p:spPr>
        <p:txBody>
          <a:bodyPr wrap="none" anchor="ctr"/>
          <a:lstStyle/>
          <a:p>
            <a:endParaRPr lang="en-US" sz="1350"/>
          </a:p>
        </p:txBody>
      </p:sp>
      <p:pic>
        <p:nvPicPr>
          <p:cNvPr id="8" name="Graphic 7">
            <a:extLst>
              <a:ext uri="{FF2B5EF4-FFF2-40B4-BE49-F238E27FC236}">
                <a16:creationId xmlns:a16="http://schemas.microsoft.com/office/drawing/2014/main" id="{476F6D20-37B1-41A0-AD34-91B35FA83B5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5000"/>
          <a:stretch/>
        </p:blipFill>
        <p:spPr>
          <a:xfrm>
            <a:off x="5715000" y="609600"/>
            <a:ext cx="3429000" cy="4572000"/>
          </a:xfrm>
          <a:prstGeom prst="rect">
            <a:avLst/>
          </a:prstGeom>
        </p:spPr>
      </p:pic>
      <p:sp>
        <p:nvSpPr>
          <p:cNvPr id="2" name="Title 1">
            <a:extLst>
              <a:ext uri="{FF2B5EF4-FFF2-40B4-BE49-F238E27FC236}">
                <a16:creationId xmlns:a16="http://schemas.microsoft.com/office/drawing/2014/main" id="{BF2C32A0-C8D9-4561-8531-1EFC56BF92B3}"/>
              </a:ext>
            </a:extLst>
          </p:cNvPr>
          <p:cNvSpPr>
            <a:spLocks noGrp="1"/>
          </p:cNvSpPr>
          <p:nvPr>
            <p:ph type="title"/>
          </p:nvPr>
        </p:nvSpPr>
        <p:spPr>
          <a:xfrm>
            <a:off x="457200" y="1709738"/>
            <a:ext cx="8229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3F1EFAA-C7A5-4CB4-866F-36404F5B2607}"/>
              </a:ext>
            </a:extLst>
          </p:cNvPr>
          <p:cNvSpPr>
            <a:spLocks noGrp="1"/>
          </p:cNvSpPr>
          <p:nvPr>
            <p:ph type="body" idx="1"/>
          </p:nvPr>
        </p:nvSpPr>
        <p:spPr>
          <a:xfrm>
            <a:off x="457200" y="4800600"/>
            <a:ext cx="8229600" cy="1289050"/>
          </a:xfrm>
        </p:spPr>
        <p:txBody>
          <a:bodyPr/>
          <a:lstStyle>
            <a:lvl1pPr marL="0" indent="0">
              <a:buNone/>
              <a:defRPr sz="24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E5FA6CF-F266-4DF4-8821-998EA4552D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62800" y="6096000"/>
            <a:ext cx="1495425" cy="447675"/>
          </a:xfrm>
          <a:prstGeom prst="rect">
            <a:avLst/>
          </a:prstGeom>
        </p:spPr>
      </p:pic>
    </p:spTree>
    <p:extLst>
      <p:ext uri="{BB962C8B-B14F-4D97-AF65-F5344CB8AC3E}">
        <p14:creationId xmlns:p14="http://schemas.microsoft.com/office/powerpoint/2010/main" val="30857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3999-57DC-4729-B689-293032999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25F82-A1EE-4C2C-BD5F-97EA277EB5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0A47366-DAB5-44FE-A78D-720280C86D8D}"/>
              </a:ext>
            </a:extLst>
          </p:cNvPr>
          <p:cNvSpPr>
            <a:spLocks noGrp="1"/>
          </p:cNvSpPr>
          <p:nvPr>
            <p:ph type="ftr" sz="quarter" idx="11"/>
          </p:nvPr>
        </p:nvSpPr>
        <p:spPr/>
        <p:txBody>
          <a:bodyPr/>
          <a:lstStyle/>
          <a:p>
            <a:r>
              <a:rPr lang="en-US"/>
              <a:t>Preliminary Draft Not for Distribution</a:t>
            </a:r>
          </a:p>
        </p:txBody>
      </p:sp>
      <p:sp>
        <p:nvSpPr>
          <p:cNvPr id="6" name="Slide Number Placeholder 5">
            <a:extLst>
              <a:ext uri="{FF2B5EF4-FFF2-40B4-BE49-F238E27FC236}">
                <a16:creationId xmlns:a16="http://schemas.microsoft.com/office/drawing/2014/main" id="{54871253-4D5F-4C50-9918-C7EF40C6AE83}"/>
              </a:ext>
            </a:extLst>
          </p:cNvPr>
          <p:cNvSpPr>
            <a:spLocks noGrp="1"/>
          </p:cNvSpPr>
          <p:nvPr>
            <p:ph type="sldNum" sz="quarter" idx="12"/>
          </p:nvPr>
        </p:nvSpPr>
        <p:spPr/>
        <p:txBody>
          <a:bodyPr/>
          <a:lstStyle/>
          <a:p>
            <a:fld id="{B7BF1EB6-A1DB-4E8F-ACBA-24FA7059DDCE}" type="slidenum">
              <a:rPr lang="en-US" smtClean="0"/>
              <a:t>‹#›</a:t>
            </a:fld>
            <a:endParaRPr lang="en-US"/>
          </a:p>
        </p:txBody>
      </p:sp>
    </p:spTree>
    <p:extLst>
      <p:ext uri="{BB962C8B-B14F-4D97-AF65-F5344CB8AC3E}">
        <p14:creationId xmlns:p14="http://schemas.microsoft.com/office/powerpoint/2010/main" val="30826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3999-57DC-4729-B689-293032999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25F82-A1EE-4C2C-BD5F-97EA277EB53E}"/>
              </a:ext>
            </a:extLst>
          </p:cNvPr>
          <p:cNvSpPr>
            <a:spLocks noGrp="1"/>
          </p:cNvSpPr>
          <p:nvPr>
            <p:ph idx="1"/>
          </p:nvPr>
        </p:nvSpPr>
        <p:spPr>
          <a:xfrm>
            <a:off x="457200" y="1752600"/>
            <a:ext cx="6019800" cy="4495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0A47366-DAB5-44FE-A78D-720280C86D8D}"/>
              </a:ext>
            </a:extLst>
          </p:cNvPr>
          <p:cNvSpPr>
            <a:spLocks noGrp="1"/>
          </p:cNvSpPr>
          <p:nvPr>
            <p:ph type="ftr" sz="quarter" idx="11"/>
          </p:nvPr>
        </p:nvSpPr>
        <p:spPr/>
        <p:txBody>
          <a:bodyPr/>
          <a:lstStyle/>
          <a:p>
            <a:r>
              <a:rPr lang="en-US"/>
              <a:t>Preliminary Draft Not for Distribution</a:t>
            </a:r>
          </a:p>
        </p:txBody>
      </p:sp>
      <p:sp>
        <p:nvSpPr>
          <p:cNvPr id="6" name="Slide Number Placeholder 5">
            <a:extLst>
              <a:ext uri="{FF2B5EF4-FFF2-40B4-BE49-F238E27FC236}">
                <a16:creationId xmlns:a16="http://schemas.microsoft.com/office/drawing/2014/main" id="{54871253-4D5F-4C50-9918-C7EF40C6AE83}"/>
              </a:ext>
            </a:extLst>
          </p:cNvPr>
          <p:cNvSpPr>
            <a:spLocks noGrp="1"/>
          </p:cNvSpPr>
          <p:nvPr>
            <p:ph type="sldNum" sz="quarter" idx="12"/>
          </p:nvPr>
        </p:nvSpPr>
        <p:spPr/>
        <p:txBody>
          <a:bodyPr/>
          <a:lstStyle/>
          <a:p>
            <a:fld id="{B7BF1EB6-A1DB-4E8F-ACBA-24FA7059DDCE}" type="slidenum">
              <a:rPr lang="en-US" smtClean="0"/>
              <a:t>‹#›</a:t>
            </a:fld>
            <a:endParaRPr lang="en-US"/>
          </a:p>
        </p:txBody>
      </p:sp>
      <p:sp>
        <p:nvSpPr>
          <p:cNvPr id="7" name="Picture Placeholder 6">
            <a:extLst>
              <a:ext uri="{FF2B5EF4-FFF2-40B4-BE49-F238E27FC236}">
                <a16:creationId xmlns:a16="http://schemas.microsoft.com/office/drawing/2014/main" id="{05C220A4-B48D-45C7-BDA6-9F1E28346109}"/>
              </a:ext>
            </a:extLst>
          </p:cNvPr>
          <p:cNvSpPr>
            <a:spLocks noGrp="1"/>
          </p:cNvSpPr>
          <p:nvPr>
            <p:ph type="pic" sz="quarter" idx="13"/>
          </p:nvPr>
        </p:nvSpPr>
        <p:spPr>
          <a:xfrm>
            <a:off x="6629400" y="1752600"/>
            <a:ext cx="2057400" cy="3962400"/>
          </a:xfrm>
        </p:spPr>
        <p:txBody>
          <a:bodyPr/>
          <a:lstStyle>
            <a:lvl1pPr marL="0" indent="0" algn="ctr">
              <a:buNone/>
              <a:defRPr/>
            </a:lvl1pPr>
          </a:lstStyle>
          <a:p>
            <a:r>
              <a:rPr lang="en-US"/>
              <a:t>Click icon to add picture</a:t>
            </a:r>
          </a:p>
        </p:txBody>
      </p:sp>
      <p:sp>
        <p:nvSpPr>
          <p:cNvPr id="11" name="Text Placeholder 8">
            <a:extLst>
              <a:ext uri="{FF2B5EF4-FFF2-40B4-BE49-F238E27FC236}">
                <a16:creationId xmlns:a16="http://schemas.microsoft.com/office/drawing/2014/main" id="{13AFC09D-2599-4F42-943C-BE39A754E74C}"/>
              </a:ext>
            </a:extLst>
          </p:cNvPr>
          <p:cNvSpPr>
            <a:spLocks noGrp="1"/>
          </p:cNvSpPr>
          <p:nvPr>
            <p:ph type="body" sz="quarter" idx="16"/>
          </p:nvPr>
        </p:nvSpPr>
        <p:spPr>
          <a:xfrm>
            <a:off x="6629400" y="5791200"/>
            <a:ext cx="2057400" cy="457200"/>
          </a:xfrm>
        </p:spPr>
        <p:txBody>
          <a:bodyPr>
            <a:noAutofit/>
          </a:bodyPr>
          <a:lstStyle>
            <a:lvl1pPr marL="0" indent="0">
              <a:buNone/>
              <a:defRPr sz="1400">
                <a:solidFill>
                  <a:schemeClr val="accent1"/>
                </a:solidFill>
              </a:defRPr>
            </a:lvl1pPr>
            <a:lvl2pPr marL="457200" indent="0">
              <a:buNone/>
              <a:defRPr sz="1200">
                <a:solidFill>
                  <a:schemeClr val="accent1"/>
                </a:solidFill>
              </a:defRPr>
            </a:lvl2pPr>
            <a:lvl3pPr marL="914400" indent="0">
              <a:buNone/>
              <a:defRPr sz="1100">
                <a:solidFill>
                  <a:schemeClr val="accent1"/>
                </a:solidFill>
              </a:defRPr>
            </a:lvl3pPr>
            <a:lvl4pPr marL="1371600" indent="0">
              <a:buNone/>
              <a:defRPr sz="1050">
                <a:solidFill>
                  <a:schemeClr val="accent1"/>
                </a:solidFill>
              </a:defRPr>
            </a:lvl4pPr>
            <a:lvl5pPr marL="1828800" indent="0">
              <a:buNone/>
              <a:defRPr sz="105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04485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3999-57DC-4729-B689-293032999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25F82-A1EE-4C2C-BD5F-97EA277EB53E}"/>
              </a:ext>
            </a:extLst>
          </p:cNvPr>
          <p:cNvSpPr>
            <a:spLocks noGrp="1"/>
          </p:cNvSpPr>
          <p:nvPr>
            <p:ph idx="1"/>
          </p:nvPr>
        </p:nvSpPr>
        <p:spPr>
          <a:xfrm>
            <a:off x="457200" y="1752600"/>
            <a:ext cx="6019800" cy="4495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0A47366-DAB5-44FE-A78D-720280C86D8D}"/>
              </a:ext>
            </a:extLst>
          </p:cNvPr>
          <p:cNvSpPr>
            <a:spLocks noGrp="1"/>
          </p:cNvSpPr>
          <p:nvPr>
            <p:ph type="ftr" sz="quarter" idx="11"/>
          </p:nvPr>
        </p:nvSpPr>
        <p:spPr/>
        <p:txBody>
          <a:bodyPr/>
          <a:lstStyle/>
          <a:p>
            <a:r>
              <a:rPr lang="en-US"/>
              <a:t>Preliminary Draft Not for Distribution</a:t>
            </a:r>
          </a:p>
        </p:txBody>
      </p:sp>
      <p:sp>
        <p:nvSpPr>
          <p:cNvPr id="6" name="Slide Number Placeholder 5">
            <a:extLst>
              <a:ext uri="{FF2B5EF4-FFF2-40B4-BE49-F238E27FC236}">
                <a16:creationId xmlns:a16="http://schemas.microsoft.com/office/drawing/2014/main" id="{54871253-4D5F-4C50-9918-C7EF40C6AE83}"/>
              </a:ext>
            </a:extLst>
          </p:cNvPr>
          <p:cNvSpPr>
            <a:spLocks noGrp="1"/>
          </p:cNvSpPr>
          <p:nvPr>
            <p:ph type="sldNum" sz="quarter" idx="12"/>
          </p:nvPr>
        </p:nvSpPr>
        <p:spPr/>
        <p:txBody>
          <a:bodyPr/>
          <a:lstStyle/>
          <a:p>
            <a:fld id="{B7BF1EB6-A1DB-4E8F-ACBA-24FA7059DDCE}" type="slidenum">
              <a:rPr lang="en-US" smtClean="0"/>
              <a:t>‹#›</a:t>
            </a:fld>
            <a:endParaRPr lang="en-US"/>
          </a:p>
        </p:txBody>
      </p:sp>
      <p:sp>
        <p:nvSpPr>
          <p:cNvPr id="7" name="Picture Placeholder 6">
            <a:extLst>
              <a:ext uri="{FF2B5EF4-FFF2-40B4-BE49-F238E27FC236}">
                <a16:creationId xmlns:a16="http://schemas.microsoft.com/office/drawing/2014/main" id="{05C220A4-B48D-45C7-BDA6-9F1E28346109}"/>
              </a:ext>
            </a:extLst>
          </p:cNvPr>
          <p:cNvSpPr>
            <a:spLocks noGrp="1"/>
          </p:cNvSpPr>
          <p:nvPr>
            <p:ph type="pic" sz="quarter" idx="13"/>
          </p:nvPr>
        </p:nvSpPr>
        <p:spPr>
          <a:xfrm>
            <a:off x="6629400" y="1752600"/>
            <a:ext cx="2057400" cy="1676400"/>
          </a:xfrm>
        </p:spPr>
        <p:txBody>
          <a:bodyPr/>
          <a:lstStyle>
            <a:lvl1pPr marL="0" indent="0" algn="ctr">
              <a:buNone/>
              <a:defRPr/>
            </a:lvl1pPr>
          </a:lstStyle>
          <a:p>
            <a:r>
              <a:rPr lang="en-US"/>
              <a:t>Click icon to add picture</a:t>
            </a:r>
          </a:p>
        </p:txBody>
      </p:sp>
      <p:sp>
        <p:nvSpPr>
          <p:cNvPr id="9" name="Text Placeholder 8">
            <a:extLst>
              <a:ext uri="{FF2B5EF4-FFF2-40B4-BE49-F238E27FC236}">
                <a16:creationId xmlns:a16="http://schemas.microsoft.com/office/drawing/2014/main" id="{B878FFDB-DB4B-42E8-A9AA-0C96E8B84C27}"/>
              </a:ext>
            </a:extLst>
          </p:cNvPr>
          <p:cNvSpPr>
            <a:spLocks noGrp="1"/>
          </p:cNvSpPr>
          <p:nvPr>
            <p:ph type="body" sz="quarter" idx="14"/>
          </p:nvPr>
        </p:nvSpPr>
        <p:spPr>
          <a:xfrm>
            <a:off x="6629400" y="3505200"/>
            <a:ext cx="2057400" cy="457200"/>
          </a:xfrm>
        </p:spPr>
        <p:txBody>
          <a:bodyPr>
            <a:noAutofit/>
          </a:bodyPr>
          <a:lstStyle>
            <a:lvl1pPr marL="0" indent="0">
              <a:buNone/>
              <a:defRPr sz="1400">
                <a:solidFill>
                  <a:schemeClr val="accent1"/>
                </a:solidFill>
              </a:defRPr>
            </a:lvl1pPr>
            <a:lvl2pPr marL="457200" indent="0">
              <a:buNone/>
              <a:defRPr sz="1200">
                <a:solidFill>
                  <a:schemeClr val="accent1"/>
                </a:solidFill>
              </a:defRPr>
            </a:lvl2pPr>
            <a:lvl3pPr marL="914400" indent="0">
              <a:buNone/>
              <a:defRPr sz="1100">
                <a:solidFill>
                  <a:schemeClr val="accent1"/>
                </a:solidFill>
              </a:defRPr>
            </a:lvl3pPr>
            <a:lvl4pPr marL="1371600" indent="0">
              <a:buNone/>
              <a:defRPr sz="1050">
                <a:solidFill>
                  <a:schemeClr val="accent1"/>
                </a:solidFill>
              </a:defRPr>
            </a:lvl4pPr>
            <a:lvl5pPr marL="1828800" indent="0">
              <a:buNone/>
              <a:defRPr sz="1050">
                <a:solidFill>
                  <a:schemeClr val="accent1"/>
                </a:solidFill>
              </a:defRPr>
            </a:lvl5pPr>
          </a:lstStyle>
          <a:p>
            <a:pPr lvl="0"/>
            <a:r>
              <a:rPr lang="en-US"/>
              <a:t>Click to edit Master text styles</a:t>
            </a:r>
          </a:p>
        </p:txBody>
      </p:sp>
      <p:sp>
        <p:nvSpPr>
          <p:cNvPr id="10" name="Picture Placeholder 6">
            <a:extLst>
              <a:ext uri="{FF2B5EF4-FFF2-40B4-BE49-F238E27FC236}">
                <a16:creationId xmlns:a16="http://schemas.microsoft.com/office/drawing/2014/main" id="{EFADCB90-4E15-4E08-8AFE-A889A6B63973}"/>
              </a:ext>
            </a:extLst>
          </p:cNvPr>
          <p:cNvSpPr>
            <a:spLocks noGrp="1"/>
          </p:cNvSpPr>
          <p:nvPr>
            <p:ph type="pic" sz="quarter" idx="15"/>
          </p:nvPr>
        </p:nvSpPr>
        <p:spPr>
          <a:xfrm>
            <a:off x="6629400" y="4038600"/>
            <a:ext cx="2057400" cy="1676400"/>
          </a:xfrm>
        </p:spPr>
        <p:txBody>
          <a:bodyPr/>
          <a:lstStyle>
            <a:lvl1pPr marL="0" indent="0" algn="ctr">
              <a:buNone/>
              <a:defRPr/>
            </a:lvl1pPr>
          </a:lstStyle>
          <a:p>
            <a:r>
              <a:rPr lang="en-US"/>
              <a:t>Click icon to add picture</a:t>
            </a:r>
          </a:p>
        </p:txBody>
      </p:sp>
      <p:sp>
        <p:nvSpPr>
          <p:cNvPr id="11" name="Text Placeholder 8">
            <a:extLst>
              <a:ext uri="{FF2B5EF4-FFF2-40B4-BE49-F238E27FC236}">
                <a16:creationId xmlns:a16="http://schemas.microsoft.com/office/drawing/2014/main" id="{13AFC09D-2599-4F42-943C-BE39A754E74C}"/>
              </a:ext>
            </a:extLst>
          </p:cNvPr>
          <p:cNvSpPr>
            <a:spLocks noGrp="1"/>
          </p:cNvSpPr>
          <p:nvPr>
            <p:ph type="body" sz="quarter" idx="16"/>
          </p:nvPr>
        </p:nvSpPr>
        <p:spPr>
          <a:xfrm>
            <a:off x="6629400" y="5791200"/>
            <a:ext cx="2057400" cy="457200"/>
          </a:xfrm>
        </p:spPr>
        <p:txBody>
          <a:bodyPr>
            <a:noAutofit/>
          </a:bodyPr>
          <a:lstStyle>
            <a:lvl1pPr marL="0" indent="0">
              <a:buNone/>
              <a:defRPr sz="1400">
                <a:solidFill>
                  <a:schemeClr val="accent1"/>
                </a:solidFill>
              </a:defRPr>
            </a:lvl1pPr>
            <a:lvl2pPr marL="457200" indent="0">
              <a:buNone/>
              <a:defRPr sz="1200">
                <a:solidFill>
                  <a:schemeClr val="accent1"/>
                </a:solidFill>
              </a:defRPr>
            </a:lvl2pPr>
            <a:lvl3pPr marL="914400" indent="0">
              <a:buNone/>
              <a:defRPr sz="1100">
                <a:solidFill>
                  <a:schemeClr val="accent1"/>
                </a:solidFill>
              </a:defRPr>
            </a:lvl3pPr>
            <a:lvl4pPr marL="1371600" indent="0">
              <a:buNone/>
              <a:defRPr sz="1050">
                <a:solidFill>
                  <a:schemeClr val="accent1"/>
                </a:solidFill>
              </a:defRPr>
            </a:lvl4pPr>
            <a:lvl5pPr marL="1828800" indent="0">
              <a:buNone/>
              <a:defRPr sz="105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965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9F70-25F4-4368-81AA-CC8A5C52D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7FF9C-DA59-478C-B3BC-CC141B5FAA16}"/>
              </a:ext>
            </a:extLst>
          </p:cNvPr>
          <p:cNvSpPr>
            <a:spLocks noGrp="1"/>
          </p:cNvSpPr>
          <p:nvPr>
            <p:ph sz="half" idx="1"/>
          </p:nvPr>
        </p:nvSpPr>
        <p:spPr>
          <a:xfrm>
            <a:off x="457200" y="17526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A3ACF8-333C-408E-8D3E-4217B9C59FE6}"/>
              </a:ext>
            </a:extLst>
          </p:cNvPr>
          <p:cNvSpPr>
            <a:spLocks noGrp="1"/>
          </p:cNvSpPr>
          <p:nvPr>
            <p:ph sz="half" idx="2"/>
          </p:nvPr>
        </p:nvSpPr>
        <p:spPr>
          <a:xfrm>
            <a:off x="4648200" y="17526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7DB3AFF-588F-4FED-9F9A-FBF7F8F90C08}"/>
              </a:ext>
            </a:extLst>
          </p:cNvPr>
          <p:cNvSpPr>
            <a:spLocks noGrp="1"/>
          </p:cNvSpPr>
          <p:nvPr>
            <p:ph type="ftr" sz="quarter" idx="11"/>
          </p:nvPr>
        </p:nvSpPr>
        <p:spPr/>
        <p:txBody>
          <a:bodyPr/>
          <a:lstStyle/>
          <a:p>
            <a:r>
              <a:rPr lang="en-US"/>
              <a:t>Preliminary Draft Not for Distribution</a:t>
            </a:r>
          </a:p>
        </p:txBody>
      </p:sp>
      <p:sp>
        <p:nvSpPr>
          <p:cNvPr id="7" name="Slide Number Placeholder 6">
            <a:extLst>
              <a:ext uri="{FF2B5EF4-FFF2-40B4-BE49-F238E27FC236}">
                <a16:creationId xmlns:a16="http://schemas.microsoft.com/office/drawing/2014/main" id="{21A52EA2-76F0-4FF2-898E-16FA913FC3D9}"/>
              </a:ext>
            </a:extLst>
          </p:cNvPr>
          <p:cNvSpPr>
            <a:spLocks noGrp="1"/>
          </p:cNvSpPr>
          <p:nvPr>
            <p:ph type="sldNum" sz="quarter" idx="12"/>
          </p:nvPr>
        </p:nvSpPr>
        <p:spPr/>
        <p:txBody>
          <a:bodyPr/>
          <a:lstStyle/>
          <a:p>
            <a:fld id="{B7BF1EB6-A1DB-4E8F-ACBA-24FA7059DDCE}" type="slidenum">
              <a:rPr lang="en-US" smtClean="0"/>
              <a:t>‹#›</a:t>
            </a:fld>
            <a:endParaRPr lang="en-US"/>
          </a:p>
        </p:txBody>
      </p:sp>
    </p:spTree>
    <p:extLst>
      <p:ext uri="{BB962C8B-B14F-4D97-AF65-F5344CB8AC3E}">
        <p14:creationId xmlns:p14="http://schemas.microsoft.com/office/powerpoint/2010/main" val="96830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B8D6EB-7FE1-418B-9555-2387F7F7E97F}"/>
              </a:ext>
            </a:extLst>
          </p:cNvPr>
          <p:cNvSpPr>
            <a:spLocks noGrp="1"/>
          </p:cNvSpPr>
          <p:nvPr>
            <p:ph type="body" idx="1"/>
          </p:nvPr>
        </p:nvSpPr>
        <p:spPr>
          <a:xfrm>
            <a:off x="457200" y="1752600"/>
            <a:ext cx="4041775" cy="533400"/>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618F1-1F72-470D-A695-4602C50A2C45}"/>
              </a:ext>
            </a:extLst>
          </p:cNvPr>
          <p:cNvSpPr>
            <a:spLocks noGrp="1"/>
          </p:cNvSpPr>
          <p:nvPr>
            <p:ph sz="half" idx="2"/>
          </p:nvPr>
        </p:nvSpPr>
        <p:spPr>
          <a:xfrm>
            <a:off x="457200" y="2505075"/>
            <a:ext cx="4041775"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22737-05A1-4429-B837-2EF850E307DA}"/>
              </a:ext>
            </a:extLst>
          </p:cNvPr>
          <p:cNvSpPr>
            <a:spLocks noGrp="1"/>
          </p:cNvSpPr>
          <p:nvPr>
            <p:ph type="body" sz="quarter" idx="3"/>
          </p:nvPr>
        </p:nvSpPr>
        <p:spPr>
          <a:xfrm>
            <a:off x="4629150" y="1752600"/>
            <a:ext cx="4057650" cy="533400"/>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BD9198-60F5-44AF-8339-D561948C5A4E}"/>
              </a:ext>
            </a:extLst>
          </p:cNvPr>
          <p:cNvSpPr>
            <a:spLocks noGrp="1"/>
          </p:cNvSpPr>
          <p:nvPr>
            <p:ph sz="quarter" idx="4"/>
          </p:nvPr>
        </p:nvSpPr>
        <p:spPr>
          <a:xfrm>
            <a:off x="4629150" y="2505075"/>
            <a:ext cx="405765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4131AEB-0275-48E2-A09E-A7575DDEF296}"/>
              </a:ext>
            </a:extLst>
          </p:cNvPr>
          <p:cNvSpPr>
            <a:spLocks noGrp="1"/>
          </p:cNvSpPr>
          <p:nvPr>
            <p:ph type="ftr" sz="quarter" idx="11"/>
          </p:nvPr>
        </p:nvSpPr>
        <p:spPr/>
        <p:txBody>
          <a:bodyPr/>
          <a:lstStyle/>
          <a:p>
            <a:r>
              <a:rPr lang="en-US"/>
              <a:t>Preliminary Draft Not for Distribution</a:t>
            </a:r>
          </a:p>
        </p:txBody>
      </p:sp>
      <p:sp>
        <p:nvSpPr>
          <p:cNvPr id="9" name="Slide Number Placeholder 8">
            <a:extLst>
              <a:ext uri="{FF2B5EF4-FFF2-40B4-BE49-F238E27FC236}">
                <a16:creationId xmlns:a16="http://schemas.microsoft.com/office/drawing/2014/main" id="{FEF2A296-D48B-47D1-A9DA-8FEC43CEE4BE}"/>
              </a:ext>
            </a:extLst>
          </p:cNvPr>
          <p:cNvSpPr>
            <a:spLocks noGrp="1"/>
          </p:cNvSpPr>
          <p:nvPr>
            <p:ph type="sldNum" sz="quarter" idx="12"/>
          </p:nvPr>
        </p:nvSpPr>
        <p:spPr/>
        <p:txBody>
          <a:bodyPr/>
          <a:lstStyle/>
          <a:p>
            <a:fld id="{B7BF1EB6-A1DB-4E8F-ACBA-24FA7059DDCE}" type="slidenum">
              <a:rPr lang="en-US" smtClean="0"/>
              <a:t>‹#›</a:t>
            </a:fld>
            <a:endParaRPr lang="en-US"/>
          </a:p>
        </p:txBody>
      </p:sp>
      <p:sp>
        <p:nvSpPr>
          <p:cNvPr id="10" name="Title 9">
            <a:extLst>
              <a:ext uri="{FF2B5EF4-FFF2-40B4-BE49-F238E27FC236}">
                <a16:creationId xmlns:a16="http://schemas.microsoft.com/office/drawing/2014/main" id="{B5CF6793-1BE3-44FD-A513-4AC7D48A36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41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F281-6C82-458C-843B-2F601D07DEB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1E771B1-BEAC-4B8D-B8A9-AE7A30D55EF1}"/>
              </a:ext>
            </a:extLst>
          </p:cNvPr>
          <p:cNvSpPr>
            <a:spLocks noGrp="1"/>
          </p:cNvSpPr>
          <p:nvPr>
            <p:ph type="ftr" sz="quarter" idx="11"/>
          </p:nvPr>
        </p:nvSpPr>
        <p:spPr/>
        <p:txBody>
          <a:bodyPr/>
          <a:lstStyle/>
          <a:p>
            <a:r>
              <a:rPr lang="en-US"/>
              <a:t>Preliminary Draft Not for Distribution</a:t>
            </a:r>
          </a:p>
        </p:txBody>
      </p:sp>
      <p:sp>
        <p:nvSpPr>
          <p:cNvPr id="5" name="Slide Number Placeholder 4">
            <a:extLst>
              <a:ext uri="{FF2B5EF4-FFF2-40B4-BE49-F238E27FC236}">
                <a16:creationId xmlns:a16="http://schemas.microsoft.com/office/drawing/2014/main" id="{86DC09B6-B355-42B2-BF32-B23F1E32346F}"/>
              </a:ext>
            </a:extLst>
          </p:cNvPr>
          <p:cNvSpPr>
            <a:spLocks noGrp="1"/>
          </p:cNvSpPr>
          <p:nvPr>
            <p:ph type="sldNum" sz="quarter" idx="12"/>
          </p:nvPr>
        </p:nvSpPr>
        <p:spPr/>
        <p:txBody>
          <a:bodyPr/>
          <a:lstStyle/>
          <a:p>
            <a:fld id="{B7BF1EB6-A1DB-4E8F-ACBA-24FA7059DDCE}" type="slidenum">
              <a:rPr lang="en-US" smtClean="0"/>
              <a:t>‹#›</a:t>
            </a:fld>
            <a:endParaRPr lang="en-US"/>
          </a:p>
        </p:txBody>
      </p:sp>
    </p:spTree>
    <p:extLst>
      <p:ext uri="{BB962C8B-B14F-4D97-AF65-F5344CB8AC3E}">
        <p14:creationId xmlns:p14="http://schemas.microsoft.com/office/powerpoint/2010/main" val="36556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43B727A8-DBB3-456E-BB17-3895830555FF}"/>
              </a:ext>
            </a:extLst>
          </p:cNvPr>
          <p:cNvPicPr>
            <a:picLocks noChangeAspect="1"/>
          </p:cNvPicPr>
          <p:nvPr userDrawn="1"/>
        </p:nvPicPr>
        <p:blipFill rotWithShape="1">
          <a:blip r:embed="rId12"/>
          <a:srcRect l="12500" r="12500" b="78648"/>
          <a:stretch/>
        </p:blipFill>
        <p:spPr bwMode="auto">
          <a:xfrm>
            <a:off x="0" y="0"/>
            <a:ext cx="9144000" cy="1464366"/>
          </a:xfrm>
          <a:prstGeom prst="rect">
            <a:avLst/>
          </a:prstGeom>
          <a:noFill/>
          <a:ln w="9525">
            <a:noFill/>
            <a:miter lim="800000"/>
            <a:headEnd/>
            <a:tailEnd/>
          </a:ln>
          <a:effectLst/>
        </p:spPr>
      </p:pic>
      <p:sp>
        <p:nvSpPr>
          <p:cNvPr id="2" name="Title Placeholder 1">
            <a:extLst>
              <a:ext uri="{FF2B5EF4-FFF2-40B4-BE49-F238E27FC236}">
                <a16:creationId xmlns:a16="http://schemas.microsoft.com/office/drawing/2014/main" id="{CB81DFD0-2913-4F53-BE82-0E98A7D13052}"/>
              </a:ext>
            </a:extLst>
          </p:cNvPr>
          <p:cNvSpPr>
            <a:spLocks noGrp="1"/>
          </p:cNvSpPr>
          <p:nvPr>
            <p:ph type="title"/>
          </p:nvPr>
        </p:nvSpPr>
        <p:spPr>
          <a:xfrm>
            <a:off x="457200" y="183543"/>
            <a:ext cx="8229600" cy="1097280"/>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9EE006-F170-4CCF-8CF2-81B1ACD3CADC}"/>
              </a:ext>
            </a:extLst>
          </p:cNvPr>
          <p:cNvSpPr>
            <a:spLocks noGrp="1"/>
          </p:cNvSpPr>
          <p:nvPr>
            <p:ph type="body" idx="1"/>
          </p:nvPr>
        </p:nvSpPr>
        <p:spPr>
          <a:xfrm>
            <a:off x="457200" y="1752600"/>
            <a:ext cx="8229600" cy="44957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AD48FF4-A7AF-4625-A16E-2CF1A8E09A8A}"/>
              </a:ext>
            </a:extLst>
          </p:cNvPr>
          <p:cNvSpPr>
            <a:spLocks noGrp="1"/>
          </p:cNvSpPr>
          <p:nvPr>
            <p:ph type="ftr" sz="quarter" idx="3"/>
          </p:nvPr>
        </p:nvSpPr>
        <p:spPr>
          <a:xfrm>
            <a:off x="457200" y="6492875"/>
            <a:ext cx="5334000" cy="228600"/>
          </a:xfrm>
          <a:prstGeom prst="rect">
            <a:avLst/>
          </a:prstGeom>
        </p:spPr>
        <p:txBody>
          <a:bodyPr vert="horz" lIns="0" tIns="0" rIns="0" bIns="0" rtlCol="0" anchor="ctr"/>
          <a:lstStyle>
            <a:lvl1pPr algn="l">
              <a:defRPr sz="900">
                <a:solidFill>
                  <a:schemeClr val="accent4">
                    <a:lumMod val="60000"/>
                    <a:lumOff val="40000"/>
                  </a:schemeClr>
                </a:solidFill>
              </a:defRPr>
            </a:lvl1pPr>
          </a:lstStyle>
          <a:p>
            <a:r>
              <a:rPr lang="en-US"/>
              <a:t>Preliminary Draft Not for Distribution</a:t>
            </a:r>
          </a:p>
        </p:txBody>
      </p:sp>
      <p:sp>
        <p:nvSpPr>
          <p:cNvPr id="6" name="Slide Number Placeholder 5">
            <a:extLst>
              <a:ext uri="{FF2B5EF4-FFF2-40B4-BE49-F238E27FC236}">
                <a16:creationId xmlns:a16="http://schemas.microsoft.com/office/drawing/2014/main" id="{7E0C908B-19EF-4399-BD47-74AB32904D59}"/>
              </a:ext>
            </a:extLst>
          </p:cNvPr>
          <p:cNvSpPr>
            <a:spLocks noGrp="1"/>
          </p:cNvSpPr>
          <p:nvPr>
            <p:ph type="sldNum" sz="quarter" idx="4"/>
          </p:nvPr>
        </p:nvSpPr>
        <p:spPr>
          <a:xfrm>
            <a:off x="6629400" y="6492875"/>
            <a:ext cx="2057400" cy="228600"/>
          </a:xfrm>
          <a:prstGeom prst="rect">
            <a:avLst/>
          </a:prstGeom>
        </p:spPr>
        <p:txBody>
          <a:bodyPr vert="horz" lIns="0" tIns="0" rIns="0" bIns="0" rtlCol="0" anchor="ctr"/>
          <a:lstStyle>
            <a:lvl1pPr algn="r">
              <a:defRPr sz="900">
                <a:solidFill>
                  <a:schemeClr val="accent4">
                    <a:lumMod val="60000"/>
                    <a:lumOff val="40000"/>
                  </a:schemeClr>
                </a:solidFill>
              </a:defRPr>
            </a:lvl1pPr>
          </a:lstStyle>
          <a:p>
            <a:fld id="{B7BF1EB6-A1DB-4E8F-ACBA-24FA7059DDCE}" type="slidenum">
              <a:rPr lang="en-US" smtClean="0"/>
              <a:pPr/>
              <a:t>‹#›</a:t>
            </a:fld>
            <a:endParaRPr lang="en-US"/>
          </a:p>
        </p:txBody>
      </p:sp>
    </p:spTree>
    <p:extLst>
      <p:ext uri="{BB962C8B-B14F-4D97-AF65-F5344CB8AC3E}">
        <p14:creationId xmlns:p14="http://schemas.microsoft.com/office/powerpoint/2010/main" val="3411140770"/>
      </p:ext>
    </p:extLst>
  </p:cSld>
  <p:clrMap bg1="lt1" tx1="dk1" bg2="lt2" tx2="dk2" accent1="accent1" accent2="accent2" accent3="accent3" accent4="accent4" accent5="accent5" accent6="accent6" hlink="hlink" folHlink="folHlink"/>
  <p:sldLayoutIdLst>
    <p:sldLayoutId id="2147484368" r:id="rId1"/>
    <p:sldLayoutId id="2147484370" r:id="rId2"/>
    <p:sldLayoutId id="2147484378" r:id="rId3"/>
    <p:sldLayoutId id="2147484369" r:id="rId4"/>
    <p:sldLayoutId id="2147484377" r:id="rId5"/>
    <p:sldLayoutId id="2147484376" r:id="rId6"/>
    <p:sldLayoutId id="2147484371" r:id="rId7"/>
    <p:sldLayoutId id="2147484372" r:id="rId8"/>
    <p:sldLayoutId id="2147484373" r:id="rId9"/>
    <p:sldLayoutId id="2147484375" r:id="rId10"/>
  </p:sldLayoutIdLst>
  <p:hf sldNum="0"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3936" userDrawn="1">
          <p15:clr>
            <a:srgbClr val="F26B43"/>
          </p15:clr>
        </p15:guide>
        <p15:guide id="6"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a:t>Sites Project Joint Aquatic Workshop </a:t>
            </a:r>
            <a:br>
              <a:rPr lang="en-US"/>
            </a:br>
            <a:endParaRPr lang="en-US" sz="4000"/>
          </a:p>
        </p:txBody>
      </p:sp>
      <p:sp>
        <p:nvSpPr>
          <p:cNvPr id="4" name="Subtitle 3">
            <a:extLst>
              <a:ext uri="{FF2B5EF4-FFF2-40B4-BE49-F238E27FC236}">
                <a16:creationId xmlns:a16="http://schemas.microsoft.com/office/drawing/2014/main" id="{3A922415-2390-4FE5-9B04-1F9435BCDB42}"/>
              </a:ext>
            </a:extLst>
          </p:cNvPr>
          <p:cNvSpPr>
            <a:spLocks noGrp="1"/>
          </p:cNvSpPr>
          <p:nvPr>
            <p:ph type="subTitle" idx="1"/>
          </p:nvPr>
        </p:nvSpPr>
        <p:spPr>
          <a:xfrm>
            <a:off x="529120" y="3172619"/>
            <a:ext cx="8229600" cy="512762"/>
          </a:xfrm>
        </p:spPr>
        <p:txBody>
          <a:bodyPr>
            <a:noAutofit/>
          </a:bodyPr>
          <a:lstStyle/>
          <a:p>
            <a:pPr algn="ctr"/>
            <a:r>
              <a:rPr lang="en-US" sz="2800"/>
              <a:t>Pulse Flows for Salmon:</a:t>
            </a:r>
            <a:br>
              <a:rPr lang="en-US" sz="2800"/>
            </a:br>
            <a:r>
              <a:rPr lang="en-US" sz="2800"/>
              <a:t>Sites Reservoir Project Diversion Criteria</a:t>
            </a:r>
          </a:p>
        </p:txBody>
      </p:sp>
      <p:sp>
        <p:nvSpPr>
          <p:cNvPr id="3" name="Subtitle 2"/>
          <p:cNvSpPr>
            <a:spLocks noGrp="1"/>
          </p:cNvSpPr>
          <p:nvPr>
            <p:ph type="body" sz="quarter" idx="10"/>
          </p:nvPr>
        </p:nvSpPr>
        <p:spPr/>
        <p:txBody>
          <a:bodyPr/>
          <a:lstStyle/>
          <a:p>
            <a:pPr algn="ctr"/>
            <a:r>
              <a:rPr lang="en-US"/>
              <a:t>May 14, 2021 Workshop</a:t>
            </a:r>
          </a:p>
          <a:p>
            <a:endParaRPr lang="en-US"/>
          </a:p>
        </p:txBody>
      </p:sp>
    </p:spTree>
    <p:extLst>
      <p:ext uri="{BB962C8B-B14F-4D97-AF65-F5344CB8AC3E}">
        <p14:creationId xmlns:p14="http://schemas.microsoft.com/office/powerpoint/2010/main" val="16067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Biological Rationale – </a:t>
            </a:r>
            <a:r>
              <a:rPr lang="en-US" sz="3200"/>
              <a:t>Operations </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vert="horz" lIns="0" tIns="0" rIns="0" bIns="0" rtlCol="0" anchor="t">
            <a:normAutofit/>
          </a:bodyPr>
          <a:lstStyle/>
          <a:p>
            <a:r>
              <a:rPr lang="en-US"/>
              <a:t>Real-time monitoring will be key, but </a:t>
            </a:r>
          </a:p>
          <a:p>
            <a:r>
              <a:rPr lang="en-US"/>
              <a:t>We need input from this group </a:t>
            </a:r>
          </a:p>
          <a:p>
            <a:pPr lvl="1"/>
            <a:r>
              <a:rPr lang="en-US"/>
              <a:t>Hydrology</a:t>
            </a:r>
          </a:p>
          <a:p>
            <a:pPr lvl="1"/>
            <a:r>
              <a:rPr lang="en-US"/>
              <a:t>Fish presence  </a:t>
            </a:r>
          </a:p>
          <a:p>
            <a:r>
              <a:rPr lang="en-US"/>
              <a:t>What point do we turn on the pumps? </a:t>
            </a:r>
          </a:p>
          <a:p>
            <a:r>
              <a:rPr lang="en-US"/>
              <a:t>How does the project gain access to the existing monitoring program? </a:t>
            </a:r>
          </a:p>
          <a:p>
            <a:r>
              <a:rPr lang="en-US"/>
              <a:t>Would Sites project need to augment monitoring for real-time presence absence? If so, how?</a:t>
            </a:r>
            <a:endParaRPr lang="en-US">
              <a:cs typeface="Calibri"/>
            </a:endParaRPr>
          </a:p>
          <a:p>
            <a:pPr marL="0" indent="0">
              <a:buNone/>
            </a:pPr>
            <a:endParaRPr lang="en-US"/>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10</a:t>
            </a:fld>
            <a:endParaRPr lang="en-US"/>
          </a:p>
        </p:txBody>
      </p:sp>
      <p:sp>
        <p:nvSpPr>
          <p:cNvPr id="6" name="Slide Number Placeholder 3">
            <a:extLst>
              <a:ext uri="{FF2B5EF4-FFF2-40B4-BE49-F238E27FC236}">
                <a16:creationId xmlns:a16="http://schemas.microsoft.com/office/drawing/2014/main" id="{56F34A89-E982-4E4C-AAFF-660B772E01BC}"/>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34555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Biological Rationale – </a:t>
            </a:r>
            <a:r>
              <a:rPr lang="en-US" sz="3200"/>
              <a:t>How to Assess Impacts to Rearing Habitat? </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normAutofit/>
          </a:bodyPr>
          <a:lstStyle/>
          <a:p>
            <a:r>
              <a:rPr lang="en-US"/>
              <a:t>Literature is sparse with options</a:t>
            </a:r>
          </a:p>
          <a:p>
            <a:pPr lvl="1"/>
            <a:r>
              <a:rPr lang="en-US"/>
              <a:t>Relationship between flow and habitat is the current metric</a:t>
            </a:r>
          </a:p>
          <a:p>
            <a:pPr lvl="1"/>
            <a:r>
              <a:rPr lang="en-US"/>
              <a:t>Seems like more side channel is beneficial</a:t>
            </a:r>
          </a:p>
          <a:p>
            <a:pPr lvl="2"/>
            <a:r>
              <a:rPr lang="en-US"/>
              <a:t>We are modeling change with and without project</a:t>
            </a:r>
          </a:p>
          <a:p>
            <a:pPr lvl="2"/>
            <a:r>
              <a:rPr lang="en-US"/>
              <a:t>How does that relate to quantifiable effect? </a:t>
            </a:r>
          </a:p>
          <a:p>
            <a:pPr lvl="3"/>
            <a:r>
              <a:rPr lang="en-US"/>
              <a:t>What is the threshold where an effect would be realized? </a:t>
            </a:r>
          </a:p>
          <a:p>
            <a:pPr lvl="4"/>
            <a:r>
              <a:rPr lang="en-US"/>
              <a:t>2,900 cfs max diversion</a:t>
            </a:r>
          </a:p>
          <a:p>
            <a:pPr lvl="3"/>
            <a:r>
              <a:rPr lang="en-US"/>
              <a:t>What has been used in the past or in development? </a:t>
            </a:r>
          </a:p>
          <a:p>
            <a:pPr lvl="2"/>
            <a:endParaRPr lang="en-US"/>
          </a:p>
          <a:p>
            <a:pPr marL="0" indent="0">
              <a:buNone/>
            </a:pPr>
            <a:endParaRPr lang="en-US"/>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11</a:t>
            </a:fld>
            <a:endParaRPr lang="en-US"/>
          </a:p>
        </p:txBody>
      </p:sp>
      <p:sp>
        <p:nvSpPr>
          <p:cNvPr id="6" name="Slide Number Placeholder 3">
            <a:extLst>
              <a:ext uri="{FF2B5EF4-FFF2-40B4-BE49-F238E27FC236}">
                <a16:creationId xmlns:a16="http://schemas.microsoft.com/office/drawing/2014/main" id="{56F34A89-E982-4E4C-AAFF-660B772E01BC}"/>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34448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7244-5610-4A0B-AD15-C909BE1E1C0C}"/>
              </a:ext>
            </a:extLst>
          </p:cNvPr>
          <p:cNvSpPr>
            <a:spLocks noGrp="1"/>
          </p:cNvSpPr>
          <p:nvPr>
            <p:ph type="title"/>
          </p:nvPr>
        </p:nvSpPr>
        <p:spPr>
          <a:xfrm>
            <a:off x="457200" y="1637819"/>
            <a:ext cx="8229600" cy="2852737"/>
          </a:xfrm>
        </p:spPr>
        <p:txBody>
          <a:bodyPr/>
          <a:lstStyle/>
          <a:p>
            <a:r>
              <a:rPr lang="en-US"/>
              <a:t>Exchanges and Upper Sacramento Temperatures</a:t>
            </a:r>
          </a:p>
        </p:txBody>
      </p:sp>
      <p:sp>
        <p:nvSpPr>
          <p:cNvPr id="3" name="Text Placeholder 2">
            <a:extLst>
              <a:ext uri="{FF2B5EF4-FFF2-40B4-BE49-F238E27FC236}">
                <a16:creationId xmlns:a16="http://schemas.microsoft.com/office/drawing/2014/main" id="{9AB0E922-33F5-4E59-8C1A-FE758BC8DD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414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Exchanges and Temperatures Upper Sac</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lstStyle/>
          <a:p>
            <a:r>
              <a:rPr lang="en-US"/>
              <a:t>Modeled exchange criteria:</a:t>
            </a:r>
          </a:p>
          <a:p>
            <a:pPr lvl="1"/>
            <a:r>
              <a:rPr lang="en-US"/>
              <a:t>Time Period: April through June</a:t>
            </a:r>
          </a:p>
          <a:p>
            <a:pPr lvl="1"/>
            <a:r>
              <a:rPr lang="en-US"/>
              <a:t>Water Year Types: Dry and Critically Dry water years</a:t>
            </a:r>
          </a:p>
          <a:p>
            <a:pPr lvl="1"/>
            <a:r>
              <a:rPr lang="en-US"/>
              <a:t>Temperature Management Tiers: 2, 3 and 4</a:t>
            </a:r>
          </a:p>
          <a:p>
            <a:pPr lvl="1"/>
            <a:r>
              <a:rPr lang="en-US"/>
              <a:t>Minimum flow requirement at Keswick:</a:t>
            </a:r>
          </a:p>
          <a:p>
            <a:pPr lvl="2"/>
            <a:r>
              <a:rPr lang="en-US"/>
              <a:t>6,000 cfs in April and May</a:t>
            </a:r>
          </a:p>
          <a:p>
            <a:pPr lvl="2"/>
            <a:r>
              <a:rPr lang="en-US"/>
              <a:t>10,000 cfs in June</a:t>
            </a:r>
          </a:p>
          <a:p>
            <a:r>
              <a:rPr lang="en-US"/>
              <a:t>Release criteria</a:t>
            </a:r>
          </a:p>
          <a:p>
            <a:pPr lvl="1"/>
            <a:r>
              <a:rPr lang="en-US"/>
              <a:t>Time Period: August through November</a:t>
            </a:r>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13</a:t>
            </a:fld>
            <a:endParaRPr lang="en-US"/>
          </a:p>
        </p:txBody>
      </p:sp>
      <p:sp>
        <p:nvSpPr>
          <p:cNvPr id="6" name="Slide Number Placeholder 3">
            <a:extLst>
              <a:ext uri="{FF2B5EF4-FFF2-40B4-BE49-F238E27FC236}">
                <a16:creationId xmlns:a16="http://schemas.microsoft.com/office/drawing/2014/main" id="{1B608E93-CA22-46C7-99EF-35DDA3875B74}"/>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390602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Exchanges and Benefits</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lstStyle/>
          <a:p>
            <a:r>
              <a:rPr lang="en-US"/>
              <a:t>Frequency of exchange</a:t>
            </a:r>
          </a:p>
          <a:p>
            <a:pPr lvl="1"/>
            <a:r>
              <a:rPr lang="en-US"/>
              <a:t>8 years of 82-year planning simulation period with exchange volume greater than 50 TAF</a:t>
            </a:r>
          </a:p>
          <a:p>
            <a:r>
              <a:rPr lang="en-US"/>
              <a:t>Volume of exchange</a:t>
            </a:r>
          </a:p>
          <a:p>
            <a:pPr lvl="1"/>
            <a:r>
              <a:rPr lang="en-US"/>
              <a:t>From 50 TAF to 230 TAF</a:t>
            </a:r>
          </a:p>
          <a:p>
            <a:r>
              <a:rPr lang="en-US" b="1"/>
              <a:t>Temperature benefits</a:t>
            </a:r>
          </a:p>
          <a:p>
            <a:pPr lvl="1"/>
            <a:r>
              <a:rPr lang="en-US"/>
              <a:t>Decreases of up to 2 deg F in Sac River at Clear Creek</a:t>
            </a:r>
          </a:p>
          <a:p>
            <a:r>
              <a:rPr lang="en-US" b="1"/>
              <a:t>Early life stage temperature-based mortality</a:t>
            </a:r>
          </a:p>
          <a:p>
            <a:pPr lvl="1"/>
            <a:r>
              <a:rPr lang="en-US"/>
              <a:t>Martin: Decreases of up to 9% in a given year</a:t>
            </a:r>
          </a:p>
          <a:p>
            <a:pPr lvl="1"/>
            <a:r>
              <a:rPr lang="en-US"/>
              <a:t>Anderson: Decreases of up to 17% in a given year</a:t>
            </a:r>
          </a:p>
          <a:p>
            <a:endParaRPr lang="en-US"/>
          </a:p>
          <a:p>
            <a:pPr lvl="1"/>
            <a:endParaRPr lang="en-US"/>
          </a:p>
          <a:p>
            <a:pPr lvl="1"/>
            <a:endParaRPr lang="en-US"/>
          </a:p>
          <a:p>
            <a:pPr lvl="1"/>
            <a:endParaRPr lang="en-US"/>
          </a:p>
          <a:p>
            <a:pPr marL="914400" lvl="2" indent="0">
              <a:buNone/>
            </a:pPr>
            <a:endParaRPr lang="en-US"/>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14</a:t>
            </a:fld>
            <a:endParaRPr lang="en-US"/>
          </a:p>
        </p:txBody>
      </p:sp>
      <p:sp>
        <p:nvSpPr>
          <p:cNvPr id="6" name="Slide Number Placeholder 3">
            <a:extLst>
              <a:ext uri="{FF2B5EF4-FFF2-40B4-BE49-F238E27FC236}">
                <a16:creationId xmlns:a16="http://schemas.microsoft.com/office/drawing/2014/main" id="{1B608E93-CA22-46C7-99EF-35DDA3875B74}"/>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99576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Exchanges and Temperatures</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lstStyle/>
          <a:p>
            <a:r>
              <a:rPr lang="en-US"/>
              <a:t>Year: 1977</a:t>
            </a:r>
          </a:p>
          <a:p>
            <a:r>
              <a:rPr lang="en-US"/>
              <a:t>Water Year Type: Critically Dry</a:t>
            </a:r>
          </a:p>
          <a:p>
            <a:r>
              <a:rPr lang="en-US"/>
              <a:t>Temperature Tier: 4</a:t>
            </a:r>
          </a:p>
          <a:p>
            <a:pPr marL="914400" lvl="2" indent="0">
              <a:buNone/>
            </a:pPr>
            <a:endParaRPr lang="en-US"/>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15</a:t>
            </a:fld>
            <a:endParaRPr lang="en-US"/>
          </a:p>
        </p:txBody>
      </p:sp>
      <p:sp>
        <p:nvSpPr>
          <p:cNvPr id="6" name="Slide Number Placeholder 3">
            <a:extLst>
              <a:ext uri="{FF2B5EF4-FFF2-40B4-BE49-F238E27FC236}">
                <a16:creationId xmlns:a16="http://schemas.microsoft.com/office/drawing/2014/main" id="{1B608E93-CA22-46C7-99EF-35DDA3875B74}"/>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pic>
        <p:nvPicPr>
          <p:cNvPr id="3" name="Picture 2">
            <a:extLst>
              <a:ext uri="{FF2B5EF4-FFF2-40B4-BE49-F238E27FC236}">
                <a16:creationId xmlns:a16="http://schemas.microsoft.com/office/drawing/2014/main" id="{E95B50C9-EB0D-4178-A5D0-220892B9C6DD}"/>
              </a:ext>
            </a:extLst>
          </p:cNvPr>
          <p:cNvPicPr>
            <a:picLocks noChangeAspect="1"/>
          </p:cNvPicPr>
          <p:nvPr/>
        </p:nvPicPr>
        <p:blipFill>
          <a:blip r:embed="rId3"/>
          <a:stretch>
            <a:fillRect/>
          </a:stretch>
        </p:blipFill>
        <p:spPr>
          <a:xfrm>
            <a:off x="1488413" y="3169960"/>
            <a:ext cx="6169687" cy="3200677"/>
          </a:xfrm>
          <a:prstGeom prst="rect">
            <a:avLst/>
          </a:prstGeom>
        </p:spPr>
      </p:pic>
    </p:spTree>
    <p:extLst>
      <p:ext uri="{BB962C8B-B14F-4D97-AF65-F5344CB8AC3E}">
        <p14:creationId xmlns:p14="http://schemas.microsoft.com/office/powerpoint/2010/main" val="236264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Exchanges and Temperatures</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lstStyle/>
          <a:p>
            <a:r>
              <a:rPr lang="en-US"/>
              <a:t>Year: 1977</a:t>
            </a:r>
          </a:p>
          <a:p>
            <a:r>
              <a:rPr lang="en-US"/>
              <a:t>Water Year Type: Critically Dry</a:t>
            </a:r>
          </a:p>
          <a:p>
            <a:r>
              <a:rPr lang="en-US"/>
              <a:t>Temperature Tier: 4</a:t>
            </a:r>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16</a:t>
            </a:fld>
            <a:endParaRPr lang="en-US"/>
          </a:p>
        </p:txBody>
      </p:sp>
      <p:sp>
        <p:nvSpPr>
          <p:cNvPr id="6" name="Slide Number Placeholder 3">
            <a:extLst>
              <a:ext uri="{FF2B5EF4-FFF2-40B4-BE49-F238E27FC236}">
                <a16:creationId xmlns:a16="http://schemas.microsoft.com/office/drawing/2014/main" id="{1B608E93-CA22-46C7-99EF-35DDA3875B74}"/>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pic>
        <p:nvPicPr>
          <p:cNvPr id="3" name="Picture 2">
            <a:extLst>
              <a:ext uri="{FF2B5EF4-FFF2-40B4-BE49-F238E27FC236}">
                <a16:creationId xmlns:a16="http://schemas.microsoft.com/office/drawing/2014/main" id="{65DF0096-FDE2-4CE2-8B38-97E04E69B8FF}"/>
              </a:ext>
            </a:extLst>
          </p:cNvPr>
          <p:cNvPicPr>
            <a:picLocks noChangeAspect="1"/>
          </p:cNvPicPr>
          <p:nvPr/>
        </p:nvPicPr>
        <p:blipFill>
          <a:blip r:embed="rId3"/>
          <a:stretch>
            <a:fillRect/>
          </a:stretch>
        </p:blipFill>
        <p:spPr>
          <a:xfrm>
            <a:off x="1490205" y="3169960"/>
            <a:ext cx="6163590" cy="3200677"/>
          </a:xfrm>
          <a:prstGeom prst="rect">
            <a:avLst/>
          </a:prstGeom>
        </p:spPr>
      </p:pic>
    </p:spTree>
    <p:extLst>
      <p:ext uri="{BB962C8B-B14F-4D97-AF65-F5344CB8AC3E}">
        <p14:creationId xmlns:p14="http://schemas.microsoft.com/office/powerpoint/2010/main" val="104282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Exchanges and Temperatures</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lstStyle/>
          <a:p>
            <a:r>
              <a:rPr lang="en-US"/>
              <a:t>Year: 1977</a:t>
            </a:r>
          </a:p>
          <a:p>
            <a:r>
              <a:rPr lang="en-US"/>
              <a:t>Water Year Type: Critically Dry</a:t>
            </a:r>
          </a:p>
          <a:p>
            <a:r>
              <a:rPr lang="en-US"/>
              <a:t>Temperature Tier: 4</a:t>
            </a:r>
          </a:p>
          <a:p>
            <a:pPr marL="0" indent="0">
              <a:buNone/>
            </a:pPr>
            <a:endParaRPr lang="en-US"/>
          </a:p>
          <a:p>
            <a:pPr marL="914400" lvl="2" indent="0">
              <a:buNone/>
            </a:pPr>
            <a:endParaRPr lang="en-US"/>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17</a:t>
            </a:fld>
            <a:endParaRPr lang="en-US"/>
          </a:p>
        </p:txBody>
      </p:sp>
      <p:sp>
        <p:nvSpPr>
          <p:cNvPr id="6" name="Slide Number Placeholder 3">
            <a:extLst>
              <a:ext uri="{FF2B5EF4-FFF2-40B4-BE49-F238E27FC236}">
                <a16:creationId xmlns:a16="http://schemas.microsoft.com/office/drawing/2014/main" id="{1B608E93-CA22-46C7-99EF-35DDA3875B74}"/>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pic>
        <p:nvPicPr>
          <p:cNvPr id="4" name="Picture 3">
            <a:extLst>
              <a:ext uri="{FF2B5EF4-FFF2-40B4-BE49-F238E27FC236}">
                <a16:creationId xmlns:a16="http://schemas.microsoft.com/office/drawing/2014/main" id="{9A669527-7A57-4A7B-9599-3C29951F63F1}"/>
              </a:ext>
            </a:extLst>
          </p:cNvPr>
          <p:cNvPicPr>
            <a:picLocks noChangeAspect="1"/>
          </p:cNvPicPr>
          <p:nvPr/>
        </p:nvPicPr>
        <p:blipFill>
          <a:blip r:embed="rId3"/>
          <a:stretch>
            <a:fillRect/>
          </a:stretch>
        </p:blipFill>
        <p:spPr>
          <a:xfrm>
            <a:off x="1490205" y="3176056"/>
            <a:ext cx="6163590" cy="3194581"/>
          </a:xfrm>
          <a:prstGeom prst="rect">
            <a:avLst/>
          </a:prstGeom>
        </p:spPr>
      </p:pic>
    </p:spTree>
    <p:extLst>
      <p:ext uri="{BB962C8B-B14F-4D97-AF65-F5344CB8AC3E}">
        <p14:creationId xmlns:p14="http://schemas.microsoft.com/office/powerpoint/2010/main" val="17260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Next Steps</a:t>
            </a:r>
          </a:p>
        </p:txBody>
      </p:sp>
      <p:sp>
        <p:nvSpPr>
          <p:cNvPr id="11" name="Content Placeholder 10">
            <a:extLst>
              <a:ext uri="{FF2B5EF4-FFF2-40B4-BE49-F238E27FC236}">
                <a16:creationId xmlns:a16="http://schemas.microsoft.com/office/drawing/2014/main" id="{C442B4FF-19A3-4262-BA8D-8AF7B06D92F5}"/>
              </a:ext>
            </a:extLst>
          </p:cNvPr>
          <p:cNvSpPr>
            <a:spLocks noGrp="1"/>
          </p:cNvSpPr>
          <p:nvPr>
            <p:ph idx="1"/>
          </p:nvPr>
        </p:nvSpPr>
        <p:spPr/>
        <p:txBody>
          <a:bodyPr/>
          <a:lstStyle/>
          <a:p>
            <a:r>
              <a:rPr lang="en-US"/>
              <a:t>Topics for next workshop</a:t>
            </a:r>
          </a:p>
          <a:p>
            <a:pPr lvl="1"/>
            <a:r>
              <a:rPr lang="en-US"/>
              <a:t>Change in approach for workshop?</a:t>
            </a:r>
          </a:p>
          <a:p>
            <a:pPr lvl="2"/>
            <a:r>
              <a:rPr lang="en-US"/>
              <a:t>What would be more effective?</a:t>
            </a:r>
          </a:p>
          <a:p>
            <a:r>
              <a:rPr lang="en-US"/>
              <a:t>Schedule for next meeting</a:t>
            </a:r>
          </a:p>
          <a:p>
            <a:endParaRPr lang="en-US"/>
          </a:p>
        </p:txBody>
      </p:sp>
      <p:sp>
        <p:nvSpPr>
          <p:cNvPr id="5" name="Slide Number Placeholder 2">
            <a:extLst>
              <a:ext uri="{FF2B5EF4-FFF2-40B4-BE49-F238E27FC236}">
                <a16:creationId xmlns:a16="http://schemas.microsoft.com/office/drawing/2014/main" id="{9CCE0176-D301-4F29-A108-6F235D4D440F}"/>
              </a:ext>
            </a:extLst>
          </p:cNvPr>
          <p:cNvSpPr>
            <a:spLocks noGrp="1"/>
          </p:cNvSpPr>
          <p:nvPr>
            <p:ph type="sldNum" sz="quarter" idx="12"/>
          </p:nvPr>
        </p:nvSpPr>
        <p:spPr/>
        <p:txBody>
          <a:bodyPr/>
          <a:lstStyle/>
          <a:p>
            <a:fld id="{83D12EE2-0A52-405F-9235-0A5D75AB581D}" type="slidenum">
              <a:rPr lang="en-US" smtClean="0"/>
              <a:pPr/>
              <a:t>18</a:t>
            </a:fld>
            <a:endParaRPr lang="en-US"/>
          </a:p>
        </p:txBody>
      </p:sp>
      <p:pic>
        <p:nvPicPr>
          <p:cNvPr id="15" name="Picture Placeholder 14">
            <a:extLst>
              <a:ext uri="{FF2B5EF4-FFF2-40B4-BE49-F238E27FC236}">
                <a16:creationId xmlns:a16="http://schemas.microsoft.com/office/drawing/2014/main" id="{7687A097-C091-4F64-BC63-9E783DE8A9B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529" r="30529"/>
          <a:stretch>
            <a:fillRect/>
          </a:stretch>
        </p:blipFill>
        <p:spPr/>
      </p:pic>
      <p:sp>
        <p:nvSpPr>
          <p:cNvPr id="13" name="Text Placeholder 12">
            <a:extLst>
              <a:ext uri="{FF2B5EF4-FFF2-40B4-BE49-F238E27FC236}">
                <a16:creationId xmlns:a16="http://schemas.microsoft.com/office/drawing/2014/main" id="{49E0430D-DBFC-4B67-9357-C6136E4900F2}"/>
              </a:ext>
            </a:extLst>
          </p:cNvPr>
          <p:cNvSpPr>
            <a:spLocks noGrp="1"/>
          </p:cNvSpPr>
          <p:nvPr>
            <p:ph type="body" sz="quarter" idx="16"/>
          </p:nvPr>
        </p:nvSpPr>
        <p:spPr/>
        <p:txBody>
          <a:bodyPr/>
          <a:lstStyle/>
          <a:p>
            <a:endParaRPr lang="en-US"/>
          </a:p>
        </p:txBody>
      </p:sp>
      <p:sp>
        <p:nvSpPr>
          <p:cNvPr id="8" name="Slide Number Placeholder 3">
            <a:extLst>
              <a:ext uri="{FF2B5EF4-FFF2-40B4-BE49-F238E27FC236}">
                <a16:creationId xmlns:a16="http://schemas.microsoft.com/office/drawing/2014/main" id="{231991E6-A25B-41F0-B4B2-E91AE2FCD54B}"/>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47359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547B34-B33A-4A38-8BEB-932D461FB5AF}"/>
              </a:ext>
            </a:extLst>
          </p:cNvPr>
          <p:cNvSpPr/>
          <p:nvPr/>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1" name="Graphic 10">
            <a:extLst>
              <a:ext uri="{FF2B5EF4-FFF2-40B4-BE49-F238E27FC236}">
                <a16:creationId xmlns:a16="http://schemas.microsoft.com/office/drawing/2014/main" id="{FE253718-B429-49CF-81FC-6A4490B5A6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8900" y="2847308"/>
            <a:ext cx="3886200" cy="1163385"/>
          </a:xfrm>
          <a:prstGeom prst="rect">
            <a:avLst/>
          </a:prstGeom>
        </p:spPr>
      </p:pic>
      <p:sp>
        <p:nvSpPr>
          <p:cNvPr id="2" name="Footer Placeholder 1">
            <a:extLst>
              <a:ext uri="{FF2B5EF4-FFF2-40B4-BE49-F238E27FC236}">
                <a16:creationId xmlns:a16="http://schemas.microsoft.com/office/drawing/2014/main" id="{AE89499F-6F1D-4EA9-90CE-5B1F6FDA59A2}"/>
              </a:ext>
            </a:extLst>
          </p:cNvPr>
          <p:cNvSpPr>
            <a:spLocks noGrp="1"/>
          </p:cNvSpPr>
          <p:nvPr>
            <p:ph type="ftr" sz="quarter" idx="10"/>
          </p:nvPr>
        </p:nvSpPr>
        <p:spPr/>
        <p:txBody>
          <a:bodyPr/>
          <a:lstStyle/>
          <a:p>
            <a:r>
              <a:rPr lang="en-US"/>
              <a:t>Preliminary Draft Not for Distribution</a:t>
            </a:r>
          </a:p>
        </p:txBody>
      </p:sp>
    </p:spTree>
    <p:extLst>
      <p:ext uri="{BB962C8B-B14F-4D97-AF65-F5344CB8AC3E}">
        <p14:creationId xmlns:p14="http://schemas.microsoft.com/office/powerpoint/2010/main" val="268241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7038-AD13-4D9B-B944-18345D168BC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DA852CC-4C75-407D-9083-B2D4E2C957FC}"/>
              </a:ext>
            </a:extLst>
          </p:cNvPr>
          <p:cNvSpPr>
            <a:spLocks noGrp="1"/>
          </p:cNvSpPr>
          <p:nvPr>
            <p:ph idx="1"/>
          </p:nvPr>
        </p:nvSpPr>
        <p:spPr/>
        <p:txBody>
          <a:bodyPr>
            <a:normAutofit/>
          </a:bodyPr>
          <a:lstStyle/>
          <a:p>
            <a:r>
              <a:rPr lang="en-US" dirty="0"/>
              <a:t>Introductions and Objectives</a:t>
            </a:r>
          </a:p>
          <a:p>
            <a:pPr lvl="1"/>
            <a:r>
              <a:rPr lang="en-US" dirty="0"/>
              <a:t>Objectives and Approach for Today</a:t>
            </a:r>
          </a:p>
          <a:p>
            <a:r>
              <a:rPr lang="en-US" dirty="0"/>
              <a:t>Agency Prioritized Questions Received</a:t>
            </a:r>
          </a:p>
          <a:p>
            <a:r>
              <a:rPr lang="en-US" dirty="0"/>
              <a:t>Rationale Discussion </a:t>
            </a:r>
          </a:p>
          <a:p>
            <a:r>
              <a:rPr lang="en-US" dirty="0"/>
              <a:t>Exchanges and Upper Sacramento River Temps </a:t>
            </a:r>
          </a:p>
          <a:p>
            <a:r>
              <a:rPr lang="en-US" dirty="0"/>
              <a:t>Next Steps</a:t>
            </a:r>
          </a:p>
          <a:p>
            <a:endParaRPr lang="en-US" dirty="0"/>
          </a:p>
        </p:txBody>
      </p:sp>
      <p:sp>
        <p:nvSpPr>
          <p:cNvPr id="7" name="Slide Number Placeholder 2">
            <a:extLst>
              <a:ext uri="{FF2B5EF4-FFF2-40B4-BE49-F238E27FC236}">
                <a16:creationId xmlns:a16="http://schemas.microsoft.com/office/drawing/2014/main" id="{525DCF46-3B17-4F6F-A3CF-59EB5959FBBB}"/>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a:t>
            </a:fld>
            <a:endParaRPr lang="en-US"/>
          </a:p>
        </p:txBody>
      </p:sp>
      <p:sp>
        <p:nvSpPr>
          <p:cNvPr id="8" name="Slide Number Placeholder 3">
            <a:extLst>
              <a:ext uri="{FF2B5EF4-FFF2-40B4-BE49-F238E27FC236}">
                <a16:creationId xmlns:a16="http://schemas.microsoft.com/office/drawing/2014/main" id="{5F9E2441-DAC2-4075-B7A9-E1A350010A16}"/>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34539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Sites Project Diversion Criteria</a:t>
            </a:r>
          </a:p>
        </p:txBody>
      </p:sp>
      <p:sp>
        <p:nvSpPr>
          <p:cNvPr id="8" name="Slide Number Placeholder 2">
            <a:extLst>
              <a:ext uri="{FF2B5EF4-FFF2-40B4-BE49-F238E27FC236}">
                <a16:creationId xmlns:a16="http://schemas.microsoft.com/office/drawing/2014/main" id="{86F5754B-9E6D-4F8A-B63A-0EA419349E88}"/>
              </a:ext>
            </a:extLst>
          </p:cNvPr>
          <p:cNvSpPr>
            <a:spLocks noGrp="1"/>
          </p:cNvSpPr>
          <p:nvPr>
            <p:ph type="sldNum" sz="quarter" idx="12"/>
          </p:nvPr>
        </p:nvSpPr>
        <p:spPr/>
        <p:txBody>
          <a:bodyPr/>
          <a:lstStyle/>
          <a:p>
            <a:fld id="{83D12EE2-0A52-405F-9235-0A5D75AB581D}" type="slidenum">
              <a:rPr lang="en-US" smtClean="0"/>
              <a:pPr/>
              <a:t>20</a:t>
            </a:fld>
            <a:endParaRPr lang="en-US"/>
          </a:p>
        </p:txBody>
      </p:sp>
      <p:sp>
        <p:nvSpPr>
          <p:cNvPr id="7" name="Content Placeholder 8">
            <a:extLst>
              <a:ext uri="{FF2B5EF4-FFF2-40B4-BE49-F238E27FC236}">
                <a16:creationId xmlns:a16="http://schemas.microsoft.com/office/drawing/2014/main" id="{BAB19206-4622-4296-83BB-3BF6E528E3E3}"/>
              </a:ext>
            </a:extLst>
          </p:cNvPr>
          <p:cNvSpPr txBox="1">
            <a:spLocks/>
          </p:cNvSpPr>
          <p:nvPr/>
        </p:nvSpPr>
        <p:spPr>
          <a:xfrm>
            <a:off x="457200" y="1752600"/>
            <a:ext cx="8077200" cy="449579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graphicFrame>
        <p:nvGraphicFramePr>
          <p:cNvPr id="10" name="Content Placeholder 9">
            <a:extLst>
              <a:ext uri="{FF2B5EF4-FFF2-40B4-BE49-F238E27FC236}">
                <a16:creationId xmlns:a16="http://schemas.microsoft.com/office/drawing/2014/main" id="{E1F3C62F-94CA-4CD1-9559-D2F4A7D0110F}"/>
              </a:ext>
            </a:extLst>
          </p:cNvPr>
          <p:cNvGraphicFramePr>
            <a:graphicFrameLocks noGrp="1"/>
          </p:cNvGraphicFramePr>
          <p:nvPr>
            <p:ph sz="half" idx="2"/>
            <p:extLst>
              <p:ext uri="{D42A27DB-BD31-4B8C-83A1-F6EECF244321}">
                <p14:modId xmlns:p14="http://schemas.microsoft.com/office/powerpoint/2010/main" val="2532918598"/>
              </p:ext>
            </p:extLst>
          </p:nvPr>
        </p:nvGraphicFramePr>
        <p:xfrm>
          <a:off x="609601" y="1525297"/>
          <a:ext cx="8202706" cy="4644684"/>
        </p:xfrm>
        <a:graphic>
          <a:graphicData uri="http://schemas.openxmlformats.org/drawingml/2006/table">
            <a:tbl>
              <a:tblPr firstRow="1" firstCol="1" bandRow="1">
                <a:tableStyleId>{5C22544A-7EE6-4342-B048-85BDC9FD1C3A}</a:tableStyleId>
              </a:tblPr>
              <a:tblGrid>
                <a:gridCol w="2758823">
                  <a:extLst>
                    <a:ext uri="{9D8B030D-6E8A-4147-A177-3AD203B41FA5}">
                      <a16:colId xmlns:a16="http://schemas.microsoft.com/office/drawing/2014/main" val="996931665"/>
                    </a:ext>
                  </a:extLst>
                </a:gridCol>
                <a:gridCol w="5443883">
                  <a:extLst>
                    <a:ext uri="{9D8B030D-6E8A-4147-A177-3AD203B41FA5}">
                      <a16:colId xmlns:a16="http://schemas.microsoft.com/office/drawing/2014/main" val="2775609241"/>
                    </a:ext>
                  </a:extLst>
                </a:gridCol>
              </a:tblGrid>
              <a:tr h="185041">
                <a:tc gridSpan="2">
                  <a:txBody>
                    <a:bodyPr/>
                    <a:lstStyle/>
                    <a:p>
                      <a:pPr marL="0" marR="0" algn="ctr">
                        <a:lnSpc>
                          <a:spcPct val="107000"/>
                        </a:lnSpc>
                        <a:spcBef>
                          <a:spcPts val="0"/>
                        </a:spcBef>
                        <a:spcAft>
                          <a:spcPts val="0"/>
                        </a:spcAft>
                      </a:pPr>
                      <a:r>
                        <a:rPr lang="en-US" sz="1000">
                          <a:effectLst/>
                        </a:rPr>
                        <a:t>Sites Diversion Criteria</a:t>
                      </a:r>
                      <a:endParaRPr lang="en-US" sz="1000">
                        <a:effectLst/>
                        <a:latin typeface="Jacobs Chronos"/>
                        <a:ea typeface="Jacobs Chronos"/>
                        <a:cs typeface="Times New Roman" panose="02020603050405020304" pitchFamily="18" charset="0"/>
                      </a:endParaRPr>
                    </a:p>
                  </a:txBody>
                  <a:tcPr marL="51014" marR="51014" marT="0" marB="0" anchor="ctr"/>
                </a:tc>
                <a:tc hMerge="1">
                  <a:txBody>
                    <a:bodyPr/>
                    <a:lstStyle/>
                    <a:p>
                      <a:endParaRPr lang="en-US"/>
                    </a:p>
                  </a:txBody>
                  <a:tcPr/>
                </a:tc>
                <a:extLst>
                  <a:ext uri="{0D108BD9-81ED-4DB2-BD59-A6C34878D82A}">
                    <a16:rowId xmlns:a16="http://schemas.microsoft.com/office/drawing/2014/main" val="990622204"/>
                  </a:ext>
                </a:extLst>
              </a:tr>
              <a:tr h="353798">
                <a:tc>
                  <a:txBody>
                    <a:bodyPr/>
                    <a:lstStyle/>
                    <a:p>
                      <a:pPr marL="0" marR="0" algn="l">
                        <a:lnSpc>
                          <a:spcPct val="107000"/>
                        </a:lnSpc>
                        <a:spcBef>
                          <a:spcPts val="0"/>
                        </a:spcBef>
                        <a:spcAft>
                          <a:spcPts val="0"/>
                        </a:spcAft>
                      </a:pPr>
                      <a:r>
                        <a:rPr lang="en-US" sz="1100">
                          <a:effectLst/>
                        </a:rPr>
                        <a:t>Bend Bridge Pulse Protection Season</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October - May</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2228094819"/>
                  </a:ext>
                </a:extLst>
              </a:tr>
              <a:tr h="467329">
                <a:tc>
                  <a:txBody>
                    <a:bodyPr/>
                    <a:lstStyle/>
                    <a:p>
                      <a:pPr marL="0" marR="0" algn="l">
                        <a:lnSpc>
                          <a:spcPct val="107000"/>
                        </a:lnSpc>
                        <a:spcBef>
                          <a:spcPts val="0"/>
                        </a:spcBef>
                        <a:spcAft>
                          <a:spcPts val="0"/>
                        </a:spcAft>
                      </a:pPr>
                      <a:r>
                        <a:rPr lang="en-US" sz="1100">
                          <a:effectLst/>
                        </a:rPr>
                        <a:t>Bend Bridge Pulse Protection Initiation Criteria</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3-day average Sacramento River must exceed 8,000 cfs; </a:t>
                      </a:r>
                      <a:br>
                        <a:rPr lang="en-US" sz="1100">
                          <a:effectLst/>
                        </a:rPr>
                      </a:br>
                      <a:r>
                        <a:rPr lang="en-US" sz="1100">
                          <a:effectLst/>
                        </a:rPr>
                        <a:t>3-day average tributary flow must exceed 2,500 cfs</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1123122832"/>
                  </a:ext>
                </a:extLst>
              </a:tr>
              <a:tr h="353798">
                <a:tc>
                  <a:txBody>
                    <a:bodyPr/>
                    <a:lstStyle/>
                    <a:p>
                      <a:pPr marL="0" marR="0" algn="l">
                        <a:lnSpc>
                          <a:spcPct val="107000"/>
                        </a:lnSpc>
                        <a:spcBef>
                          <a:spcPts val="0"/>
                        </a:spcBef>
                        <a:spcAft>
                          <a:spcPts val="0"/>
                        </a:spcAft>
                      </a:pPr>
                      <a:r>
                        <a:rPr lang="en-US" sz="1100">
                          <a:effectLst/>
                        </a:rPr>
                        <a:t>Bend Bridge Pulse Protection Duration</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7 days upon initiation</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3239701742"/>
                  </a:ext>
                </a:extLst>
              </a:tr>
              <a:tr h="1122302">
                <a:tc>
                  <a:txBody>
                    <a:bodyPr/>
                    <a:lstStyle/>
                    <a:p>
                      <a:pPr marL="0" marR="0" algn="l">
                        <a:lnSpc>
                          <a:spcPct val="107000"/>
                        </a:lnSpc>
                        <a:spcBef>
                          <a:spcPts val="0"/>
                        </a:spcBef>
                        <a:spcAft>
                          <a:spcPts val="0"/>
                        </a:spcAft>
                      </a:pPr>
                      <a:r>
                        <a:rPr lang="en-US" sz="1100">
                          <a:effectLst/>
                        </a:rPr>
                        <a:t>Bend Bridge Pulse Protection Re-setting Criteria</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After completion of pulse protection period, resetting criteria must be met for another pulse protection period to commence:</a:t>
                      </a:r>
                      <a:br>
                        <a:rPr lang="en-US" sz="1100">
                          <a:effectLst/>
                        </a:rPr>
                      </a:br>
                      <a:r>
                        <a:rPr lang="en-US" sz="1100">
                          <a:effectLst/>
                        </a:rPr>
                        <a:t>3-day Sacramento River flow must go below 7,500 cfs for 7 consecutive days; 3-day moving average tributary flow must go below 2,500 cfs for 7 consecutive days</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407302526"/>
                  </a:ext>
                </a:extLst>
              </a:tr>
              <a:tr h="416607">
                <a:tc>
                  <a:txBody>
                    <a:bodyPr/>
                    <a:lstStyle/>
                    <a:p>
                      <a:pPr marL="0" marR="0" algn="l">
                        <a:lnSpc>
                          <a:spcPct val="107000"/>
                        </a:lnSpc>
                        <a:spcBef>
                          <a:spcPts val="0"/>
                        </a:spcBef>
                        <a:spcAft>
                          <a:spcPts val="0"/>
                        </a:spcAft>
                      </a:pPr>
                      <a:r>
                        <a:rPr lang="en-US" sz="1100">
                          <a:effectLst/>
                        </a:rPr>
                        <a:t>Wilkins Slough Bypass Flow</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8,000 cfs April - May; </a:t>
                      </a:r>
                      <a:br>
                        <a:rPr lang="en-US" sz="1100">
                          <a:effectLst/>
                        </a:rPr>
                      </a:br>
                      <a:r>
                        <a:rPr lang="en-US" sz="1100">
                          <a:effectLst/>
                        </a:rPr>
                        <a:t>all other times, 5,000 cfs</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4075065839"/>
                  </a:ext>
                </a:extLst>
              </a:tr>
              <a:tr h="697503">
                <a:tc>
                  <a:txBody>
                    <a:bodyPr/>
                    <a:lstStyle/>
                    <a:p>
                      <a:pPr marL="0" marR="0" algn="l">
                        <a:lnSpc>
                          <a:spcPct val="107000"/>
                        </a:lnSpc>
                        <a:spcBef>
                          <a:spcPts val="0"/>
                        </a:spcBef>
                        <a:spcAft>
                          <a:spcPts val="0"/>
                        </a:spcAft>
                      </a:pPr>
                      <a:r>
                        <a:rPr lang="en-US" sz="1100">
                          <a:effectLst/>
                        </a:rPr>
                        <a:t>Fremont Weir Notch Criteria</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Prioritize the Fremont Weir Notch, Yolo Bypass preferred alternative, flow over weir within 10% when spill range between 600 cfs and 6,000 cfs; First 600 cfs of spill are protected within 1%</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233908221"/>
                  </a:ext>
                </a:extLst>
              </a:tr>
              <a:tr h="203590">
                <a:tc>
                  <a:txBody>
                    <a:bodyPr/>
                    <a:lstStyle/>
                    <a:p>
                      <a:pPr marL="0" marR="0" algn="l">
                        <a:lnSpc>
                          <a:spcPct val="107000"/>
                        </a:lnSpc>
                        <a:spcBef>
                          <a:spcPts val="0"/>
                        </a:spcBef>
                        <a:spcAft>
                          <a:spcPts val="0"/>
                        </a:spcAft>
                      </a:pPr>
                      <a:r>
                        <a:rPr lang="en-US" sz="1100">
                          <a:effectLst/>
                        </a:rPr>
                        <a:t>Flows into the Sutter Bypass System</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None</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1555941668"/>
                  </a:ext>
                </a:extLst>
              </a:tr>
              <a:tr h="203590">
                <a:tc>
                  <a:txBody>
                    <a:bodyPr/>
                    <a:lstStyle/>
                    <a:p>
                      <a:pPr marL="0" marR="0" algn="l">
                        <a:lnSpc>
                          <a:spcPct val="107000"/>
                        </a:lnSpc>
                        <a:spcBef>
                          <a:spcPts val="0"/>
                        </a:spcBef>
                        <a:spcAft>
                          <a:spcPts val="0"/>
                        </a:spcAft>
                      </a:pPr>
                      <a:r>
                        <a:rPr lang="en-US" sz="1100">
                          <a:effectLst/>
                        </a:rPr>
                        <a:t>Freeport Bypass Flow</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None</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4030747278"/>
                  </a:ext>
                </a:extLst>
              </a:tr>
              <a:tr h="416607">
                <a:tc>
                  <a:txBody>
                    <a:bodyPr/>
                    <a:lstStyle/>
                    <a:p>
                      <a:pPr marL="0" marR="0" algn="l">
                        <a:lnSpc>
                          <a:spcPct val="107000"/>
                        </a:lnSpc>
                        <a:spcBef>
                          <a:spcPts val="0"/>
                        </a:spcBef>
                        <a:spcAft>
                          <a:spcPts val="0"/>
                        </a:spcAft>
                      </a:pPr>
                      <a:r>
                        <a:rPr lang="en-US" sz="1100">
                          <a:effectLst/>
                        </a:rPr>
                        <a:t>Surplus Delta Outflow</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7 days of flow availability in February – March is required before diversions can be made in those months</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832994252"/>
                  </a:ext>
                </a:extLst>
              </a:tr>
              <a:tr h="224519">
                <a:tc>
                  <a:txBody>
                    <a:bodyPr/>
                    <a:lstStyle/>
                    <a:p>
                      <a:pPr marL="0" marR="0" algn="l">
                        <a:lnSpc>
                          <a:spcPct val="107000"/>
                        </a:lnSpc>
                        <a:spcBef>
                          <a:spcPts val="0"/>
                        </a:spcBef>
                        <a:spcAft>
                          <a:spcPts val="0"/>
                        </a:spcAft>
                      </a:pPr>
                      <a:r>
                        <a:rPr lang="en-US" sz="1100">
                          <a:effectLst/>
                        </a:rPr>
                        <a:t>SWP ITP Delta Outflow</a:t>
                      </a:r>
                      <a:endParaRPr lang="en-US" sz="1100">
                        <a:effectLst/>
                        <a:latin typeface="Jacobs Chronos"/>
                        <a:ea typeface="Jacobs Chronos"/>
                        <a:cs typeface="Times New Roman" panose="02020603050405020304" pitchFamily="18" charset="0"/>
                      </a:endParaRPr>
                    </a:p>
                  </a:txBody>
                  <a:tcPr marL="51014" marR="51014" marT="0" marB="0" anchor="ctr"/>
                </a:tc>
                <a:tc>
                  <a:txBody>
                    <a:bodyPr/>
                    <a:lstStyle/>
                    <a:p>
                      <a:pPr marL="0" marR="0" algn="ctr">
                        <a:lnSpc>
                          <a:spcPct val="107000"/>
                        </a:lnSpc>
                        <a:spcBef>
                          <a:spcPts val="0"/>
                        </a:spcBef>
                        <a:spcAft>
                          <a:spcPts val="0"/>
                        </a:spcAft>
                      </a:pPr>
                      <a:r>
                        <a:rPr lang="en-US" sz="1100">
                          <a:effectLst/>
                        </a:rPr>
                        <a:t>44,500 cfs April - May</a:t>
                      </a:r>
                      <a:endParaRPr lang="en-US" sz="1100">
                        <a:effectLst/>
                        <a:latin typeface="Jacobs Chronos"/>
                        <a:ea typeface="Jacobs Chronos"/>
                        <a:cs typeface="Times New Roman" panose="02020603050405020304" pitchFamily="18" charset="0"/>
                      </a:endParaRPr>
                    </a:p>
                  </a:txBody>
                  <a:tcPr marL="51014" marR="51014" marT="0" marB="0" anchor="ctr"/>
                </a:tc>
                <a:extLst>
                  <a:ext uri="{0D108BD9-81ED-4DB2-BD59-A6C34878D82A}">
                    <a16:rowId xmlns:a16="http://schemas.microsoft.com/office/drawing/2014/main" val="3925163292"/>
                  </a:ext>
                </a:extLst>
              </a:tr>
            </a:tbl>
          </a:graphicData>
        </a:graphic>
      </p:graphicFrame>
      <p:sp>
        <p:nvSpPr>
          <p:cNvPr id="9" name="Slide Number Placeholder 3">
            <a:extLst>
              <a:ext uri="{FF2B5EF4-FFF2-40B4-BE49-F238E27FC236}">
                <a16:creationId xmlns:a16="http://schemas.microsoft.com/office/drawing/2014/main" id="{C2E9D1A5-0F02-4600-AF3A-3A4AB5518003}"/>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109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752600"/>
            <a:ext cx="4041775" cy="533400"/>
          </a:xfrm>
        </p:spPr>
        <p:txBody>
          <a:bodyPr anchor="b">
            <a:normAutofit/>
          </a:bodyPr>
          <a:lstStyle/>
          <a:p>
            <a:r>
              <a:rPr lang="en-US"/>
              <a:t>Reach x Year flow interaction</a:t>
            </a:r>
          </a:p>
        </p:txBody>
      </p:sp>
      <p:sp>
        <p:nvSpPr>
          <p:cNvPr id="6" name="Title 5"/>
          <p:cNvSpPr>
            <a:spLocks noGrp="1"/>
          </p:cNvSpPr>
          <p:nvPr>
            <p:ph type="title"/>
          </p:nvPr>
        </p:nvSpPr>
        <p:spPr>
          <a:xfrm>
            <a:off x="457200" y="183543"/>
            <a:ext cx="8229600" cy="1097280"/>
          </a:xfrm>
        </p:spPr>
        <p:txBody>
          <a:bodyPr anchor="ctr">
            <a:normAutofit/>
          </a:bodyPr>
          <a:lstStyle/>
          <a:p>
            <a:r>
              <a:rPr lang="en-US"/>
              <a:t>Riverscape Level – Henderson et al. (2018)</a:t>
            </a:r>
          </a:p>
        </p:txBody>
      </p:sp>
      <p:pic>
        <p:nvPicPr>
          <p:cNvPr id="14" name="Picture 13" descr="Diagram&#10;&#10;Description automatically generated">
            <a:extLst>
              <a:ext uri="{FF2B5EF4-FFF2-40B4-BE49-F238E27FC236}">
                <a16:creationId xmlns:a16="http://schemas.microsoft.com/office/drawing/2014/main" id="{41381B64-0982-7D4A-972E-78F39CD31993}"/>
              </a:ext>
            </a:extLst>
          </p:cNvPr>
          <p:cNvPicPr>
            <a:picLocks noChangeAspect="1"/>
          </p:cNvPicPr>
          <p:nvPr/>
        </p:nvPicPr>
        <p:blipFill rotWithShape="1">
          <a:blip r:embed="rId3"/>
          <a:srcRect l="611" r="1"/>
          <a:stretch/>
        </p:blipFill>
        <p:spPr>
          <a:xfrm>
            <a:off x="3972732" y="2362200"/>
            <a:ext cx="5171268" cy="4035707"/>
          </a:xfrm>
          <a:prstGeom prst="rect">
            <a:avLst/>
          </a:prstGeom>
        </p:spPr>
      </p:pic>
      <p:sp>
        <p:nvSpPr>
          <p:cNvPr id="8" name="Content Placeholder 7"/>
          <p:cNvSpPr>
            <a:spLocks noGrp="1"/>
          </p:cNvSpPr>
          <p:nvPr>
            <p:ph sz="half" idx="2"/>
          </p:nvPr>
        </p:nvSpPr>
        <p:spPr>
          <a:xfrm>
            <a:off x="238932" y="2638750"/>
            <a:ext cx="4191000" cy="3684588"/>
          </a:xfrm>
        </p:spPr>
        <p:txBody>
          <a:bodyPr>
            <a:normAutofit/>
          </a:bodyPr>
          <a:lstStyle/>
          <a:p>
            <a:r>
              <a:rPr lang="en-US">
                <a:latin typeface="Helvetica" pitchFamily="2" charset="0"/>
              </a:rPr>
              <a:t>Covariate response </a:t>
            </a:r>
          </a:p>
          <a:p>
            <a:pPr lvl="1"/>
            <a:r>
              <a:rPr lang="en-US" sz="2200"/>
              <a:t>High flow year (above ave.)</a:t>
            </a:r>
          </a:p>
          <a:p>
            <a:pPr lvl="1"/>
            <a:r>
              <a:rPr lang="en-US" sz="2200"/>
              <a:t>Low flow year (below ave.)</a:t>
            </a:r>
          </a:p>
        </p:txBody>
      </p:sp>
      <p:sp>
        <p:nvSpPr>
          <p:cNvPr id="9" name="Slide Number Placeholder 2">
            <a:extLst>
              <a:ext uri="{FF2B5EF4-FFF2-40B4-BE49-F238E27FC236}">
                <a16:creationId xmlns:a16="http://schemas.microsoft.com/office/drawing/2014/main" id="{5A27E519-7169-4114-ACC8-AFB619A146C5}"/>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21</a:t>
            </a:fld>
            <a:endParaRPr lang="en-US"/>
          </a:p>
        </p:txBody>
      </p:sp>
      <p:sp>
        <p:nvSpPr>
          <p:cNvPr id="10" name="Slide Number Placeholder 3">
            <a:extLst>
              <a:ext uri="{FF2B5EF4-FFF2-40B4-BE49-F238E27FC236}">
                <a16:creationId xmlns:a16="http://schemas.microsoft.com/office/drawing/2014/main" id="{024D10B1-DC98-40EE-B85A-85B3E07E07BB}"/>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375167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59262BDD-D598-F742-8C5E-AFB17665F7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1" y="1509423"/>
            <a:ext cx="5503892" cy="4586577"/>
          </a:xfrm>
        </p:spPr>
      </p:pic>
      <p:sp>
        <p:nvSpPr>
          <p:cNvPr id="2" name="Title 1">
            <a:extLst>
              <a:ext uri="{FF2B5EF4-FFF2-40B4-BE49-F238E27FC236}">
                <a16:creationId xmlns:a16="http://schemas.microsoft.com/office/drawing/2014/main" id="{D638ED4E-7E03-3A4D-802E-2FA7050475DD}"/>
              </a:ext>
            </a:extLst>
          </p:cNvPr>
          <p:cNvSpPr>
            <a:spLocks noGrp="1"/>
          </p:cNvSpPr>
          <p:nvPr>
            <p:ph type="title"/>
          </p:nvPr>
        </p:nvSpPr>
        <p:spPr/>
        <p:txBody>
          <a:bodyPr/>
          <a:lstStyle/>
          <a:p>
            <a:r>
              <a:rPr lang="en-US"/>
              <a:t>Factors That Affect Winter Run Survival</a:t>
            </a:r>
          </a:p>
        </p:txBody>
      </p:sp>
      <p:sp>
        <p:nvSpPr>
          <p:cNvPr id="6" name="Oval 5">
            <a:extLst>
              <a:ext uri="{FF2B5EF4-FFF2-40B4-BE49-F238E27FC236}">
                <a16:creationId xmlns:a16="http://schemas.microsoft.com/office/drawing/2014/main" id="{582EC408-55A6-A54F-880C-098FEDBF3191}"/>
              </a:ext>
            </a:extLst>
          </p:cNvPr>
          <p:cNvSpPr/>
          <p:nvPr/>
        </p:nvSpPr>
        <p:spPr>
          <a:xfrm>
            <a:off x="5599080" y="1773381"/>
            <a:ext cx="970237" cy="209627"/>
          </a:xfrm>
          <a:prstGeom prst="ellipse">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1B3D50-A136-1B4A-97C5-FFAA8FB75CCD}"/>
              </a:ext>
            </a:extLst>
          </p:cNvPr>
          <p:cNvSpPr/>
          <p:nvPr/>
        </p:nvSpPr>
        <p:spPr>
          <a:xfrm>
            <a:off x="5114636" y="2743200"/>
            <a:ext cx="970237" cy="209626"/>
          </a:xfrm>
          <a:prstGeom prst="ellipse">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3A9C95-6CB9-7D44-9F05-828F11BD96A2}"/>
              </a:ext>
            </a:extLst>
          </p:cNvPr>
          <p:cNvSpPr/>
          <p:nvPr/>
        </p:nvSpPr>
        <p:spPr>
          <a:xfrm>
            <a:off x="4693984" y="3697898"/>
            <a:ext cx="970237" cy="209626"/>
          </a:xfrm>
          <a:prstGeom prst="ellipse">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D36DF1D3-2807-4B73-A705-ECD48964CCAB}"/>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22</a:t>
            </a:fld>
            <a:endParaRPr lang="en-US"/>
          </a:p>
        </p:txBody>
      </p:sp>
      <p:sp>
        <p:nvSpPr>
          <p:cNvPr id="10" name="Slide Number Placeholder 3">
            <a:extLst>
              <a:ext uri="{FF2B5EF4-FFF2-40B4-BE49-F238E27FC236}">
                <a16:creationId xmlns:a16="http://schemas.microsoft.com/office/drawing/2014/main" id="{B2973572-747F-4071-8637-4E51E0AF460A}"/>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389388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0294F9-6BCC-FE47-9E59-C20AE029C4D5}"/>
              </a:ext>
            </a:extLst>
          </p:cNvPr>
          <p:cNvSpPr>
            <a:spLocks noGrp="1"/>
          </p:cNvSpPr>
          <p:nvPr>
            <p:ph type="title"/>
          </p:nvPr>
        </p:nvSpPr>
        <p:spPr>
          <a:xfrm>
            <a:off x="457200" y="183543"/>
            <a:ext cx="8229600" cy="1097280"/>
          </a:xfrm>
        </p:spPr>
        <p:txBody>
          <a:bodyPr anchor="ctr">
            <a:normAutofit/>
          </a:bodyPr>
          <a:lstStyle/>
          <a:p>
            <a:r>
              <a:rPr lang="en-US"/>
              <a:t>Riverscape Level – Hassrick et al. (in prep)</a:t>
            </a:r>
          </a:p>
        </p:txBody>
      </p:sp>
      <p:sp>
        <p:nvSpPr>
          <p:cNvPr id="13" name="Content Placeholder 3">
            <a:extLst>
              <a:ext uri="{FF2B5EF4-FFF2-40B4-BE49-F238E27FC236}">
                <a16:creationId xmlns:a16="http://schemas.microsoft.com/office/drawing/2014/main" id="{17E400F3-55A4-46C8-A66B-02FE6460A7F8}"/>
              </a:ext>
            </a:extLst>
          </p:cNvPr>
          <p:cNvSpPr>
            <a:spLocks noGrp="1"/>
          </p:cNvSpPr>
          <p:nvPr>
            <p:ph sz="half" idx="2"/>
          </p:nvPr>
        </p:nvSpPr>
        <p:spPr>
          <a:xfrm>
            <a:off x="3886200" y="1715869"/>
            <a:ext cx="4953000" cy="4495800"/>
          </a:xfrm>
        </p:spPr>
        <p:txBody>
          <a:bodyPr>
            <a:normAutofit/>
          </a:bodyPr>
          <a:lstStyle/>
          <a:p>
            <a:pPr marL="514350" indent="-514350">
              <a:buFont typeface="+mj-lt"/>
              <a:buAutoNum type="alphaUcPeriod"/>
            </a:pPr>
            <a:r>
              <a:rPr lang="en-US"/>
              <a:t>Survival as a function of mean annual flow</a:t>
            </a:r>
          </a:p>
          <a:p>
            <a:pPr marL="514350" indent="-514350">
              <a:buFont typeface="+mj-lt"/>
              <a:buAutoNum type="alphaUcPeriod"/>
            </a:pPr>
            <a:endParaRPr lang="en-US"/>
          </a:p>
          <a:p>
            <a:pPr marL="514350" indent="-514350">
              <a:buFont typeface="+mj-lt"/>
              <a:buAutoNum type="alphaUcPeriod"/>
            </a:pPr>
            <a:r>
              <a:rPr lang="en-US"/>
              <a:t>Slope coefficient for intra-annual reach flow as a function of mean annual flow.</a:t>
            </a:r>
          </a:p>
          <a:p>
            <a:pPr marL="514350" indent="-514350">
              <a:buFont typeface="+mj-lt"/>
              <a:buAutoNum type="alphaUcPeriod"/>
            </a:pPr>
            <a:endParaRPr lang="en-US"/>
          </a:p>
          <a:p>
            <a:pPr marL="514350" indent="-514350">
              <a:buFont typeface="+mj-lt"/>
              <a:buAutoNum type="alphaUcPeriod"/>
            </a:pPr>
            <a:r>
              <a:rPr lang="en-US"/>
              <a:t>Combined mean annual flow and intra-annual reach flow on predicted survival</a:t>
            </a:r>
          </a:p>
          <a:p>
            <a:endParaRPr lang="en-US"/>
          </a:p>
        </p:txBody>
      </p:sp>
      <p:sp>
        <p:nvSpPr>
          <p:cNvPr id="9" name="Rectangle 8">
            <a:extLst>
              <a:ext uri="{FF2B5EF4-FFF2-40B4-BE49-F238E27FC236}">
                <a16:creationId xmlns:a16="http://schemas.microsoft.com/office/drawing/2014/main" id="{60FD0615-E0F0-E547-B9CF-8A238F901835}"/>
              </a:ext>
            </a:extLst>
          </p:cNvPr>
          <p:cNvSpPr/>
          <p:nvPr/>
        </p:nvSpPr>
        <p:spPr>
          <a:xfrm>
            <a:off x="2804160" y="2590800"/>
            <a:ext cx="6324600" cy="369332"/>
          </a:xfrm>
          <a:prstGeom prst="rect">
            <a:avLst/>
          </a:prstGeom>
        </p:spPr>
        <p:txBody>
          <a:bodyPr wrap="square">
            <a:spAutoFit/>
          </a:bodyPr>
          <a:lstStyle/>
          <a:p>
            <a:r>
              <a:rPr lang="en-US"/>
              <a:t>Shaded regions in panels A and B show 95% confidence intervals</a:t>
            </a:r>
          </a:p>
        </p:txBody>
      </p:sp>
      <p:sp>
        <p:nvSpPr>
          <p:cNvPr id="2" name="Footer Placeholder 1">
            <a:extLst>
              <a:ext uri="{FF2B5EF4-FFF2-40B4-BE49-F238E27FC236}">
                <a16:creationId xmlns:a16="http://schemas.microsoft.com/office/drawing/2014/main" id="{8DA54AF4-A820-4DEA-B443-17B46F6937AC}"/>
              </a:ext>
            </a:extLst>
          </p:cNvPr>
          <p:cNvSpPr>
            <a:spLocks noGrp="1"/>
          </p:cNvSpPr>
          <p:nvPr>
            <p:ph type="ftr" sz="quarter" idx="11"/>
          </p:nvPr>
        </p:nvSpPr>
        <p:spPr/>
        <p:txBody>
          <a:bodyPr/>
          <a:lstStyle/>
          <a:p>
            <a:r>
              <a:rPr lang="en-US"/>
              <a:t>Preliminary Draft Not for Distribution</a:t>
            </a:r>
          </a:p>
        </p:txBody>
      </p:sp>
      <p:pic>
        <p:nvPicPr>
          <p:cNvPr id="7" name="Content Placeholder 6" descr="Graphical user interface, application&#10;&#10;Description automatically generated">
            <a:extLst>
              <a:ext uri="{FF2B5EF4-FFF2-40B4-BE49-F238E27FC236}">
                <a16:creationId xmlns:a16="http://schemas.microsoft.com/office/drawing/2014/main" id="{CE2E9961-D22F-42BC-B9CA-2D94F1E5903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840" y="1529080"/>
            <a:ext cx="2667000" cy="5334000"/>
          </a:xfrm>
        </p:spPr>
      </p:pic>
      <p:sp>
        <p:nvSpPr>
          <p:cNvPr id="8" name="Slide Number Placeholder 2">
            <a:extLst>
              <a:ext uri="{FF2B5EF4-FFF2-40B4-BE49-F238E27FC236}">
                <a16:creationId xmlns:a16="http://schemas.microsoft.com/office/drawing/2014/main" id="{FA3BB672-5C9C-4329-8140-E24AC13262C2}"/>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23</a:t>
            </a:fld>
            <a:endParaRPr lang="en-US"/>
          </a:p>
        </p:txBody>
      </p:sp>
      <p:sp>
        <p:nvSpPr>
          <p:cNvPr id="10" name="Slide Number Placeholder 3">
            <a:extLst>
              <a:ext uri="{FF2B5EF4-FFF2-40B4-BE49-F238E27FC236}">
                <a16:creationId xmlns:a16="http://schemas.microsoft.com/office/drawing/2014/main" id="{5564F9EC-A449-49FB-AC6E-2D3720F318A2}"/>
              </a:ext>
            </a:extLst>
          </p:cNvPr>
          <p:cNvSpPr txBox="1">
            <a:spLocks/>
          </p:cNvSpPr>
          <p:nvPr/>
        </p:nvSpPr>
        <p:spPr>
          <a:xfrm>
            <a:off x="609600" y="6645275"/>
            <a:ext cx="5334000" cy="228600"/>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90337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C5D4-AAC9-F440-9DF2-3B1E83AEECAD}"/>
              </a:ext>
            </a:extLst>
          </p:cNvPr>
          <p:cNvSpPr>
            <a:spLocks noGrp="1"/>
          </p:cNvSpPr>
          <p:nvPr>
            <p:ph type="title"/>
          </p:nvPr>
        </p:nvSpPr>
        <p:spPr>
          <a:xfrm>
            <a:off x="457200" y="183543"/>
            <a:ext cx="8229600" cy="1097280"/>
          </a:xfrm>
        </p:spPr>
        <p:txBody>
          <a:bodyPr anchor="ctr">
            <a:normAutofit/>
          </a:bodyPr>
          <a:lstStyle/>
          <a:p>
            <a:r>
              <a:rPr lang="en-US"/>
              <a:t>Nonlinear Flow-Survival - Michel et al. (2021)</a:t>
            </a:r>
          </a:p>
        </p:txBody>
      </p:sp>
      <p:pic>
        <p:nvPicPr>
          <p:cNvPr id="6" name="Content Placeholder 5">
            <a:extLst>
              <a:ext uri="{FF2B5EF4-FFF2-40B4-BE49-F238E27FC236}">
                <a16:creationId xmlns:a16="http://schemas.microsoft.com/office/drawing/2014/main" id="{B9414967-497A-9A4A-90F5-42D21E3E558E}"/>
              </a:ext>
            </a:extLst>
          </p:cNvPr>
          <p:cNvPicPr>
            <a:picLocks noGrp="1" noChangeAspect="1"/>
          </p:cNvPicPr>
          <p:nvPr>
            <p:ph sz="half" idx="1"/>
          </p:nvPr>
        </p:nvPicPr>
        <p:blipFill>
          <a:blip r:embed="rId3"/>
          <a:stretch>
            <a:fillRect/>
          </a:stretch>
        </p:blipFill>
        <p:spPr>
          <a:xfrm>
            <a:off x="261189" y="1796242"/>
            <a:ext cx="8567659" cy="4540857"/>
          </a:xfrm>
          <a:prstGeom prst="rect">
            <a:avLst/>
          </a:prstGeom>
          <a:noFill/>
        </p:spPr>
      </p:pic>
      <p:sp>
        <p:nvSpPr>
          <p:cNvPr id="5" name="Slide Number Placeholder 2">
            <a:extLst>
              <a:ext uri="{FF2B5EF4-FFF2-40B4-BE49-F238E27FC236}">
                <a16:creationId xmlns:a16="http://schemas.microsoft.com/office/drawing/2014/main" id="{95B0BAD1-18C2-46A1-AC50-6A55E044BAFE}"/>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24</a:t>
            </a:fld>
            <a:endParaRPr lang="en-US"/>
          </a:p>
        </p:txBody>
      </p:sp>
      <p:sp>
        <p:nvSpPr>
          <p:cNvPr id="7" name="Slide Number Placeholder 3">
            <a:extLst>
              <a:ext uri="{FF2B5EF4-FFF2-40B4-BE49-F238E27FC236}">
                <a16:creationId xmlns:a16="http://schemas.microsoft.com/office/drawing/2014/main" id="{D4A7A1EE-14B1-4A19-A978-255F39513BB4}"/>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38112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C5D4-AAC9-F440-9DF2-3B1E83AEECAD}"/>
              </a:ext>
            </a:extLst>
          </p:cNvPr>
          <p:cNvSpPr>
            <a:spLocks noGrp="1"/>
          </p:cNvSpPr>
          <p:nvPr>
            <p:ph type="title"/>
          </p:nvPr>
        </p:nvSpPr>
        <p:spPr>
          <a:xfrm>
            <a:off x="457200" y="183543"/>
            <a:ext cx="8229600" cy="1097280"/>
          </a:xfrm>
        </p:spPr>
        <p:txBody>
          <a:bodyPr anchor="ctr">
            <a:normAutofit/>
          </a:bodyPr>
          <a:lstStyle/>
          <a:p>
            <a:r>
              <a:rPr lang="en-US"/>
              <a:t>Nonlinear Flow-Survival - Michel et al. (2021)</a:t>
            </a:r>
          </a:p>
        </p:txBody>
      </p:sp>
      <p:pic>
        <p:nvPicPr>
          <p:cNvPr id="7" name="Picture 6">
            <a:extLst>
              <a:ext uri="{FF2B5EF4-FFF2-40B4-BE49-F238E27FC236}">
                <a16:creationId xmlns:a16="http://schemas.microsoft.com/office/drawing/2014/main" id="{11510378-FFB7-574A-A751-E4AD7F4E7DBC}"/>
              </a:ext>
            </a:extLst>
          </p:cNvPr>
          <p:cNvPicPr>
            <a:picLocks noChangeAspect="1"/>
          </p:cNvPicPr>
          <p:nvPr/>
        </p:nvPicPr>
        <p:blipFill>
          <a:blip r:embed="rId3"/>
          <a:stretch>
            <a:fillRect/>
          </a:stretch>
        </p:blipFill>
        <p:spPr>
          <a:xfrm>
            <a:off x="457200" y="1973961"/>
            <a:ext cx="8229600" cy="4053076"/>
          </a:xfrm>
          <a:prstGeom prst="rect">
            <a:avLst/>
          </a:prstGeom>
          <a:noFill/>
        </p:spPr>
      </p:pic>
      <p:sp>
        <p:nvSpPr>
          <p:cNvPr id="5" name="Slide Number Placeholder 2">
            <a:extLst>
              <a:ext uri="{FF2B5EF4-FFF2-40B4-BE49-F238E27FC236}">
                <a16:creationId xmlns:a16="http://schemas.microsoft.com/office/drawing/2014/main" id="{CFE6E8D9-5FE7-4547-A699-BB7ACFA0E37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25</a:t>
            </a:fld>
            <a:endParaRPr lang="en-US"/>
          </a:p>
        </p:txBody>
      </p:sp>
      <p:sp>
        <p:nvSpPr>
          <p:cNvPr id="6" name="Slide Number Placeholder 3">
            <a:extLst>
              <a:ext uri="{FF2B5EF4-FFF2-40B4-BE49-F238E27FC236}">
                <a16:creationId xmlns:a16="http://schemas.microsoft.com/office/drawing/2014/main" id="{6F59AAF6-834B-40CC-AF9D-AE2C9B8CEB4B}"/>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314763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DE0D-BF41-4AA6-A478-37EB9ECDD3AE}"/>
              </a:ext>
            </a:extLst>
          </p:cNvPr>
          <p:cNvSpPr>
            <a:spLocks noGrp="1"/>
          </p:cNvSpPr>
          <p:nvPr>
            <p:ph type="title"/>
          </p:nvPr>
        </p:nvSpPr>
        <p:spPr>
          <a:xfrm>
            <a:off x="457200" y="183543"/>
            <a:ext cx="8229600" cy="1240188"/>
          </a:xfrm>
        </p:spPr>
        <p:txBody>
          <a:bodyPr>
            <a:normAutofit fontScale="90000"/>
          </a:bodyPr>
          <a:lstStyle/>
          <a:p>
            <a:r>
              <a:rPr lang="en-US"/>
              <a:t>CalSim Average Annual Flow at Wilkins Slough</a:t>
            </a:r>
            <a:br>
              <a:rPr lang="en-US"/>
            </a:br>
            <a:r>
              <a:rPr lang="en-US"/>
              <a:t>Wet Year v. Dry Year</a:t>
            </a:r>
          </a:p>
        </p:txBody>
      </p:sp>
      <p:pic>
        <p:nvPicPr>
          <p:cNvPr id="5" name="Content Placeholder 4">
            <a:extLst>
              <a:ext uri="{FF2B5EF4-FFF2-40B4-BE49-F238E27FC236}">
                <a16:creationId xmlns:a16="http://schemas.microsoft.com/office/drawing/2014/main" id="{88896C30-8F69-4889-A604-B28BD37952B0}"/>
              </a:ext>
            </a:extLst>
          </p:cNvPr>
          <p:cNvPicPr>
            <a:picLocks noGrp="1" noChangeAspect="1"/>
          </p:cNvPicPr>
          <p:nvPr>
            <p:ph sz="half" idx="1"/>
          </p:nvPr>
        </p:nvPicPr>
        <p:blipFill>
          <a:blip r:embed="rId3"/>
          <a:stretch>
            <a:fillRect/>
          </a:stretch>
        </p:blipFill>
        <p:spPr>
          <a:xfrm>
            <a:off x="63642" y="2290522"/>
            <a:ext cx="4614885" cy="3335561"/>
          </a:xfrm>
          <a:prstGeom prst="rect">
            <a:avLst/>
          </a:prstGeom>
        </p:spPr>
      </p:pic>
      <p:pic>
        <p:nvPicPr>
          <p:cNvPr id="6" name="Content Placeholder 5">
            <a:extLst>
              <a:ext uri="{FF2B5EF4-FFF2-40B4-BE49-F238E27FC236}">
                <a16:creationId xmlns:a16="http://schemas.microsoft.com/office/drawing/2014/main" id="{3E124595-D223-4ABD-9239-799C38C8E958}"/>
              </a:ext>
            </a:extLst>
          </p:cNvPr>
          <p:cNvPicPr>
            <a:picLocks noGrp="1" noChangeAspect="1"/>
          </p:cNvPicPr>
          <p:nvPr>
            <p:ph sz="half" idx="2"/>
          </p:nvPr>
        </p:nvPicPr>
        <p:blipFill>
          <a:blip r:embed="rId4"/>
          <a:stretch>
            <a:fillRect/>
          </a:stretch>
        </p:blipFill>
        <p:spPr>
          <a:xfrm>
            <a:off x="4554239" y="2290891"/>
            <a:ext cx="4696287" cy="3334519"/>
          </a:xfrm>
          <a:prstGeom prst="rect">
            <a:avLst/>
          </a:prstGeom>
        </p:spPr>
      </p:pic>
      <p:sp>
        <p:nvSpPr>
          <p:cNvPr id="7" name="Slide Number Placeholder 2">
            <a:extLst>
              <a:ext uri="{FF2B5EF4-FFF2-40B4-BE49-F238E27FC236}">
                <a16:creationId xmlns:a16="http://schemas.microsoft.com/office/drawing/2014/main" id="{14044C7D-3160-4849-AA61-9F7819EF20F7}"/>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26</a:t>
            </a:fld>
            <a:endParaRPr lang="en-US"/>
          </a:p>
        </p:txBody>
      </p:sp>
      <p:sp>
        <p:nvSpPr>
          <p:cNvPr id="8" name="Slide Number Placeholder 3">
            <a:extLst>
              <a:ext uri="{FF2B5EF4-FFF2-40B4-BE49-F238E27FC236}">
                <a16:creationId xmlns:a16="http://schemas.microsoft.com/office/drawing/2014/main" id="{90D69381-908E-4B4E-96A3-60CB2C363D83}"/>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38934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171B-A169-4C39-9A5A-DD6A95DFD6DC}"/>
              </a:ext>
            </a:extLst>
          </p:cNvPr>
          <p:cNvSpPr>
            <a:spLocks noGrp="1"/>
          </p:cNvSpPr>
          <p:nvPr>
            <p:ph type="title"/>
          </p:nvPr>
        </p:nvSpPr>
        <p:spPr/>
        <p:txBody>
          <a:bodyPr/>
          <a:lstStyle/>
          <a:p>
            <a:r>
              <a:rPr lang="en-US"/>
              <a:t>Sacramento River Flow at Wilkins Slough</a:t>
            </a:r>
            <a:br>
              <a:rPr lang="en-US"/>
            </a:br>
            <a:r>
              <a:rPr lang="en-US"/>
              <a:t>December - March</a:t>
            </a:r>
          </a:p>
        </p:txBody>
      </p:sp>
      <p:pic>
        <p:nvPicPr>
          <p:cNvPr id="5" name="Content Placeholder 4">
            <a:extLst>
              <a:ext uri="{FF2B5EF4-FFF2-40B4-BE49-F238E27FC236}">
                <a16:creationId xmlns:a16="http://schemas.microsoft.com/office/drawing/2014/main" id="{9453803E-2789-4051-8582-FD6106B7855D}"/>
              </a:ext>
            </a:extLst>
          </p:cNvPr>
          <p:cNvPicPr>
            <a:picLocks noGrp="1" noChangeAspect="1"/>
          </p:cNvPicPr>
          <p:nvPr>
            <p:ph sz="half" idx="1"/>
          </p:nvPr>
        </p:nvPicPr>
        <p:blipFill>
          <a:blip r:embed="rId3"/>
          <a:stretch>
            <a:fillRect/>
          </a:stretch>
        </p:blipFill>
        <p:spPr>
          <a:xfrm>
            <a:off x="496390" y="1496236"/>
            <a:ext cx="4038600" cy="2719962"/>
          </a:xfrm>
          <a:prstGeom prst="rect">
            <a:avLst/>
          </a:prstGeom>
        </p:spPr>
      </p:pic>
      <p:pic>
        <p:nvPicPr>
          <p:cNvPr id="6" name="Content Placeholder 5">
            <a:extLst>
              <a:ext uri="{FF2B5EF4-FFF2-40B4-BE49-F238E27FC236}">
                <a16:creationId xmlns:a16="http://schemas.microsoft.com/office/drawing/2014/main" id="{C815AAEC-5092-4034-9CE1-A67ACEE6464B}"/>
              </a:ext>
            </a:extLst>
          </p:cNvPr>
          <p:cNvPicPr>
            <a:picLocks noGrp="1" noChangeAspect="1"/>
          </p:cNvPicPr>
          <p:nvPr>
            <p:ph sz="half" idx="2"/>
          </p:nvPr>
        </p:nvPicPr>
        <p:blipFill>
          <a:blip r:embed="rId4"/>
          <a:stretch>
            <a:fillRect/>
          </a:stretch>
        </p:blipFill>
        <p:spPr>
          <a:xfrm>
            <a:off x="4611549" y="1496236"/>
            <a:ext cx="4038600" cy="2622467"/>
          </a:xfrm>
          <a:prstGeom prst="rect">
            <a:avLst/>
          </a:prstGeom>
        </p:spPr>
      </p:pic>
      <p:pic>
        <p:nvPicPr>
          <p:cNvPr id="7" name="Picture 6">
            <a:extLst>
              <a:ext uri="{FF2B5EF4-FFF2-40B4-BE49-F238E27FC236}">
                <a16:creationId xmlns:a16="http://schemas.microsoft.com/office/drawing/2014/main" id="{B9B0529B-59A8-40A2-A02C-B5CB25AF1CFD}"/>
              </a:ext>
            </a:extLst>
          </p:cNvPr>
          <p:cNvPicPr>
            <a:picLocks noChangeAspect="1"/>
          </p:cNvPicPr>
          <p:nvPr/>
        </p:nvPicPr>
        <p:blipFill>
          <a:blip r:embed="rId5"/>
          <a:stretch>
            <a:fillRect/>
          </a:stretch>
        </p:blipFill>
        <p:spPr>
          <a:xfrm>
            <a:off x="504463" y="4191000"/>
            <a:ext cx="3964578" cy="2557931"/>
          </a:xfrm>
          <a:prstGeom prst="rect">
            <a:avLst/>
          </a:prstGeom>
        </p:spPr>
      </p:pic>
      <p:pic>
        <p:nvPicPr>
          <p:cNvPr id="8" name="Picture 7">
            <a:extLst>
              <a:ext uri="{FF2B5EF4-FFF2-40B4-BE49-F238E27FC236}">
                <a16:creationId xmlns:a16="http://schemas.microsoft.com/office/drawing/2014/main" id="{58550875-077C-4EFC-8DC4-593FE1948B07}"/>
              </a:ext>
            </a:extLst>
          </p:cNvPr>
          <p:cNvPicPr>
            <a:picLocks noChangeAspect="1"/>
          </p:cNvPicPr>
          <p:nvPr/>
        </p:nvPicPr>
        <p:blipFill>
          <a:blip r:embed="rId6"/>
          <a:stretch>
            <a:fillRect/>
          </a:stretch>
        </p:blipFill>
        <p:spPr>
          <a:xfrm>
            <a:off x="4622159" y="4138038"/>
            <a:ext cx="4148273" cy="2719962"/>
          </a:xfrm>
          <a:prstGeom prst="rect">
            <a:avLst/>
          </a:prstGeom>
        </p:spPr>
      </p:pic>
      <p:sp>
        <p:nvSpPr>
          <p:cNvPr id="9" name="Slide Number Placeholder 2">
            <a:extLst>
              <a:ext uri="{FF2B5EF4-FFF2-40B4-BE49-F238E27FC236}">
                <a16:creationId xmlns:a16="http://schemas.microsoft.com/office/drawing/2014/main" id="{9A2C4479-C183-4259-9ACB-53EE41E0D74F}"/>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27</a:t>
            </a:fld>
            <a:endParaRPr lang="en-US"/>
          </a:p>
        </p:txBody>
      </p:sp>
      <p:sp>
        <p:nvSpPr>
          <p:cNvPr id="10" name="Slide Number Placeholder 3">
            <a:extLst>
              <a:ext uri="{FF2B5EF4-FFF2-40B4-BE49-F238E27FC236}">
                <a16:creationId xmlns:a16="http://schemas.microsoft.com/office/drawing/2014/main" id="{C18F9FDE-12F7-4F7A-8903-289CCFB6EBAC}"/>
              </a:ext>
            </a:extLst>
          </p:cNvPr>
          <p:cNvSpPr txBox="1">
            <a:spLocks noGrp="1"/>
          </p:cNvSpPr>
          <p:nvPr>
            <p:ph type="ftr" sz="quarter" idx="11"/>
          </p:nvPr>
        </p:nvSpPr>
        <p:spPr>
          <a:xfrm>
            <a:off x="457200" y="6605921"/>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12613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75866-D343-4196-9A1B-F5F51B6A6E8E}"/>
              </a:ext>
            </a:extLst>
          </p:cNvPr>
          <p:cNvSpPr>
            <a:spLocks noGrp="1"/>
          </p:cNvSpPr>
          <p:nvPr>
            <p:ph type="title"/>
          </p:nvPr>
        </p:nvSpPr>
        <p:spPr/>
        <p:txBody>
          <a:bodyPr/>
          <a:lstStyle/>
          <a:p>
            <a:r>
              <a:rPr lang="en-US"/>
              <a:t>Objectives and Approach</a:t>
            </a:r>
          </a:p>
        </p:txBody>
      </p:sp>
      <p:sp>
        <p:nvSpPr>
          <p:cNvPr id="5" name="Content Placeholder 4">
            <a:extLst>
              <a:ext uri="{FF2B5EF4-FFF2-40B4-BE49-F238E27FC236}">
                <a16:creationId xmlns:a16="http://schemas.microsoft.com/office/drawing/2014/main" id="{A4FA7729-4C67-41B5-BFB4-205E14074D46}"/>
              </a:ext>
            </a:extLst>
          </p:cNvPr>
          <p:cNvSpPr>
            <a:spLocks noGrp="1"/>
          </p:cNvSpPr>
          <p:nvPr>
            <p:ph idx="1"/>
          </p:nvPr>
        </p:nvSpPr>
        <p:spPr/>
        <p:txBody>
          <a:bodyPr/>
          <a:lstStyle/>
          <a:p>
            <a:r>
              <a:rPr lang="en-US"/>
              <a:t>Sites review prioritized comments received</a:t>
            </a:r>
          </a:p>
          <a:p>
            <a:r>
              <a:rPr lang="en-US"/>
              <a:t>Diversion rationale</a:t>
            </a:r>
          </a:p>
          <a:p>
            <a:pPr lvl="1"/>
            <a:r>
              <a:rPr lang="en-US"/>
              <a:t>Biological and/or otherwise</a:t>
            </a:r>
          </a:p>
          <a:p>
            <a:pPr lvl="1"/>
            <a:r>
              <a:rPr lang="en-US"/>
              <a:t>Q&amp;A session on  operational components and rearing impact assessment </a:t>
            </a:r>
          </a:p>
          <a:p>
            <a:r>
              <a:rPr lang="en-US"/>
              <a:t>Exchanges and temperature of upper Sacramento River </a:t>
            </a:r>
          </a:p>
          <a:p>
            <a:r>
              <a:rPr lang="en-US"/>
              <a:t>Water quality questions will have a dedicated workshop</a:t>
            </a:r>
          </a:p>
          <a:p>
            <a:pPr marL="0" indent="0">
              <a:buNone/>
            </a:pPr>
            <a:endParaRPr lang="en-US"/>
          </a:p>
          <a:p>
            <a:endParaRPr lang="en-US"/>
          </a:p>
        </p:txBody>
      </p:sp>
      <p:sp>
        <p:nvSpPr>
          <p:cNvPr id="7" name="Slide Number Placeholder 2">
            <a:extLst>
              <a:ext uri="{FF2B5EF4-FFF2-40B4-BE49-F238E27FC236}">
                <a16:creationId xmlns:a16="http://schemas.microsoft.com/office/drawing/2014/main" id="{19A5F5ED-5FFE-4060-B37E-92D1BE868FCF}"/>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3</a:t>
            </a:fld>
            <a:endParaRPr lang="en-US"/>
          </a:p>
        </p:txBody>
      </p:sp>
      <p:sp>
        <p:nvSpPr>
          <p:cNvPr id="8" name="Slide Number Placeholder 3">
            <a:extLst>
              <a:ext uri="{FF2B5EF4-FFF2-40B4-BE49-F238E27FC236}">
                <a16:creationId xmlns:a16="http://schemas.microsoft.com/office/drawing/2014/main" id="{6D22BDD2-98C0-46E6-9823-2C589968EAEA}"/>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74892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139C-9847-4A32-BE43-F7E08FCD8AEF}"/>
              </a:ext>
            </a:extLst>
          </p:cNvPr>
          <p:cNvSpPr>
            <a:spLocks noGrp="1"/>
          </p:cNvSpPr>
          <p:nvPr>
            <p:ph type="title"/>
          </p:nvPr>
        </p:nvSpPr>
        <p:spPr/>
        <p:txBody>
          <a:bodyPr/>
          <a:lstStyle/>
          <a:p>
            <a:r>
              <a:rPr lang="en-US"/>
              <a:t>General Comment Areas</a:t>
            </a:r>
          </a:p>
        </p:txBody>
      </p:sp>
      <p:sp>
        <p:nvSpPr>
          <p:cNvPr id="3" name="Content Placeholder 2">
            <a:extLst>
              <a:ext uri="{FF2B5EF4-FFF2-40B4-BE49-F238E27FC236}">
                <a16:creationId xmlns:a16="http://schemas.microsoft.com/office/drawing/2014/main" id="{599D17CC-AF58-4D8D-A8DE-C8B69DADCDEF}"/>
              </a:ext>
            </a:extLst>
          </p:cNvPr>
          <p:cNvSpPr>
            <a:spLocks noGrp="1"/>
          </p:cNvSpPr>
          <p:nvPr>
            <p:ph idx="1"/>
          </p:nvPr>
        </p:nvSpPr>
        <p:spPr>
          <a:xfrm>
            <a:off x="457200" y="1752600"/>
            <a:ext cx="8229600" cy="4740275"/>
          </a:xfrm>
        </p:spPr>
        <p:txBody>
          <a:bodyPr>
            <a:normAutofit fontScale="92500" lnSpcReduction="10000"/>
          </a:bodyPr>
          <a:lstStyle/>
          <a:p>
            <a:r>
              <a:rPr lang="en-US"/>
              <a:t>Biological rationale for diversion and operation criteria</a:t>
            </a:r>
          </a:p>
          <a:p>
            <a:r>
              <a:rPr lang="en-US"/>
              <a:t>Methodology of water delivery and analysis of water sent through Yolo bypass, south-of-delta and North Bay Aqueduct</a:t>
            </a:r>
          </a:p>
          <a:p>
            <a:r>
              <a:rPr lang="en-US"/>
              <a:t>Fish presence monitoring  for operations</a:t>
            </a:r>
          </a:p>
          <a:p>
            <a:r>
              <a:rPr lang="en-US"/>
              <a:t>Temperature effects to Sacramento River and Yolo Bypass due to deliveries</a:t>
            </a:r>
          </a:p>
          <a:p>
            <a:r>
              <a:rPr lang="en-US"/>
              <a:t>Shasta exchanges and biological benefits vs diversion impacts </a:t>
            </a:r>
          </a:p>
          <a:p>
            <a:r>
              <a:rPr lang="en-US"/>
              <a:t>Oroville and Folsom exchanges and impact assessment methodology</a:t>
            </a:r>
          </a:p>
          <a:p>
            <a:r>
              <a:rPr lang="en-US"/>
              <a:t>Effects of operations to Funks and Stone Corral Creeks</a:t>
            </a:r>
          </a:p>
        </p:txBody>
      </p:sp>
      <p:sp>
        <p:nvSpPr>
          <p:cNvPr id="4" name="Footer Placeholder 3">
            <a:extLst>
              <a:ext uri="{FF2B5EF4-FFF2-40B4-BE49-F238E27FC236}">
                <a16:creationId xmlns:a16="http://schemas.microsoft.com/office/drawing/2014/main" id="{0F812D54-1872-4E1E-9721-2FC4DBEAB01F}"/>
              </a:ext>
            </a:extLst>
          </p:cNvPr>
          <p:cNvSpPr>
            <a:spLocks noGrp="1"/>
          </p:cNvSpPr>
          <p:nvPr>
            <p:ph type="ftr" sz="quarter" idx="11"/>
          </p:nvPr>
        </p:nvSpPr>
        <p:spPr/>
        <p:txBody>
          <a:bodyPr/>
          <a:lstStyle/>
          <a:p>
            <a:r>
              <a:rPr lang="en-US"/>
              <a:t>Preliminary Draft Not for Distribution</a:t>
            </a:r>
          </a:p>
        </p:txBody>
      </p:sp>
    </p:spTree>
    <p:extLst>
      <p:ext uri="{BB962C8B-B14F-4D97-AF65-F5344CB8AC3E}">
        <p14:creationId xmlns:p14="http://schemas.microsoft.com/office/powerpoint/2010/main" val="114399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2018-1E0F-41D2-9E50-362A2320F483}"/>
              </a:ext>
            </a:extLst>
          </p:cNvPr>
          <p:cNvSpPr>
            <a:spLocks noGrp="1"/>
          </p:cNvSpPr>
          <p:nvPr>
            <p:ph type="title"/>
          </p:nvPr>
        </p:nvSpPr>
        <p:spPr/>
        <p:txBody>
          <a:bodyPr/>
          <a:lstStyle/>
          <a:p>
            <a:r>
              <a:rPr lang="en-US"/>
              <a:t> Rationale </a:t>
            </a:r>
          </a:p>
        </p:txBody>
      </p:sp>
      <p:sp>
        <p:nvSpPr>
          <p:cNvPr id="3" name="Text Placeholder 2">
            <a:extLst>
              <a:ext uri="{FF2B5EF4-FFF2-40B4-BE49-F238E27FC236}">
                <a16:creationId xmlns:a16="http://schemas.microsoft.com/office/drawing/2014/main" id="{E502958D-C3AD-40EF-A390-D79CFF8C1E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427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028-C2E6-4EA9-83F1-4E65B6A45A42}"/>
              </a:ext>
            </a:extLst>
          </p:cNvPr>
          <p:cNvSpPr>
            <a:spLocks noGrp="1"/>
          </p:cNvSpPr>
          <p:nvPr>
            <p:ph type="title"/>
          </p:nvPr>
        </p:nvSpPr>
        <p:spPr/>
        <p:txBody>
          <a:bodyPr/>
          <a:lstStyle/>
          <a:p>
            <a:r>
              <a:rPr lang="en-US"/>
              <a:t>Rationale – </a:t>
            </a:r>
            <a:r>
              <a:rPr lang="en-US" sz="3200"/>
              <a:t>Regulatory Framework</a:t>
            </a:r>
          </a:p>
        </p:txBody>
      </p:sp>
      <p:sp>
        <p:nvSpPr>
          <p:cNvPr id="3" name="Content Placeholder 2">
            <a:extLst>
              <a:ext uri="{FF2B5EF4-FFF2-40B4-BE49-F238E27FC236}">
                <a16:creationId xmlns:a16="http://schemas.microsoft.com/office/drawing/2014/main" id="{D0A89754-77D3-4B7F-810B-B58257A57EC0}"/>
              </a:ext>
            </a:extLst>
          </p:cNvPr>
          <p:cNvSpPr>
            <a:spLocks noGrp="1"/>
          </p:cNvSpPr>
          <p:nvPr>
            <p:ph idx="1"/>
          </p:nvPr>
        </p:nvSpPr>
        <p:spPr/>
        <p:txBody>
          <a:bodyPr vert="horz" lIns="0" tIns="0" rIns="0" bIns="0" rtlCol="0" anchor="t">
            <a:normAutofit/>
          </a:bodyPr>
          <a:lstStyle/>
          <a:p>
            <a:r>
              <a:rPr lang="en-US"/>
              <a:t>Among all the statutory and permit requirements Environmental review and ESA compliance under the respective state and federal laws is paramount</a:t>
            </a:r>
          </a:p>
          <a:p>
            <a:r>
              <a:rPr lang="en-US"/>
              <a:t>The framework for decision making under those statutes is: a comparison of future conditions with and without the project</a:t>
            </a:r>
          </a:p>
          <a:p>
            <a:r>
              <a:rPr lang="en-US"/>
              <a:t>To make these workshops meaningful we would like to shift to focus to determination of effects and where appropriate identification of mitigation</a:t>
            </a:r>
          </a:p>
        </p:txBody>
      </p:sp>
      <p:sp>
        <p:nvSpPr>
          <p:cNvPr id="4" name="Footer Placeholder 3">
            <a:extLst>
              <a:ext uri="{FF2B5EF4-FFF2-40B4-BE49-F238E27FC236}">
                <a16:creationId xmlns:a16="http://schemas.microsoft.com/office/drawing/2014/main" id="{02BF2D38-89C2-4357-BA0A-363633461662}"/>
              </a:ext>
            </a:extLst>
          </p:cNvPr>
          <p:cNvSpPr>
            <a:spLocks noGrp="1"/>
          </p:cNvSpPr>
          <p:nvPr>
            <p:ph type="ftr" sz="quarter" idx="11"/>
          </p:nvPr>
        </p:nvSpPr>
        <p:spPr/>
        <p:txBody>
          <a:bodyPr/>
          <a:lstStyle/>
          <a:p>
            <a:r>
              <a:rPr lang="en-US"/>
              <a:t>Preliminary Draft Not for Distribution</a:t>
            </a:r>
          </a:p>
        </p:txBody>
      </p:sp>
    </p:spTree>
    <p:extLst>
      <p:ext uri="{BB962C8B-B14F-4D97-AF65-F5344CB8AC3E}">
        <p14:creationId xmlns:p14="http://schemas.microsoft.com/office/powerpoint/2010/main" val="342867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Biological Rationale – </a:t>
            </a:r>
            <a:r>
              <a:rPr lang="en-US" sz="3200"/>
              <a:t>existing standards</a:t>
            </a:r>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7</a:t>
            </a:fld>
            <a:endParaRPr lang="en-US"/>
          </a:p>
        </p:txBody>
      </p:sp>
      <p:sp>
        <p:nvSpPr>
          <p:cNvPr id="6" name="Slide Number Placeholder 3">
            <a:extLst>
              <a:ext uri="{FF2B5EF4-FFF2-40B4-BE49-F238E27FC236}">
                <a16:creationId xmlns:a16="http://schemas.microsoft.com/office/drawing/2014/main" id="{56F34A89-E982-4E4C-AAFF-660B772E01BC}"/>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pic>
        <p:nvPicPr>
          <p:cNvPr id="2" name="Picture 1">
            <a:extLst>
              <a:ext uri="{FF2B5EF4-FFF2-40B4-BE49-F238E27FC236}">
                <a16:creationId xmlns:a16="http://schemas.microsoft.com/office/drawing/2014/main" id="{D1F36739-16D4-47A7-A5C6-910F3204665B}"/>
              </a:ext>
            </a:extLst>
          </p:cNvPr>
          <p:cNvPicPr>
            <a:picLocks noChangeAspect="1"/>
          </p:cNvPicPr>
          <p:nvPr/>
        </p:nvPicPr>
        <p:blipFill>
          <a:blip r:embed="rId3"/>
          <a:stretch>
            <a:fillRect/>
          </a:stretch>
        </p:blipFill>
        <p:spPr>
          <a:xfrm>
            <a:off x="399689" y="1634061"/>
            <a:ext cx="3385335" cy="2252787"/>
          </a:xfrm>
          <a:prstGeom prst="rect">
            <a:avLst/>
          </a:prstGeom>
        </p:spPr>
      </p:pic>
      <p:pic>
        <p:nvPicPr>
          <p:cNvPr id="3" name="Picture 2">
            <a:extLst>
              <a:ext uri="{FF2B5EF4-FFF2-40B4-BE49-F238E27FC236}">
                <a16:creationId xmlns:a16="http://schemas.microsoft.com/office/drawing/2014/main" id="{6C50596B-EE07-4FB6-9B7F-6B4DB8C19FFE}"/>
              </a:ext>
            </a:extLst>
          </p:cNvPr>
          <p:cNvPicPr>
            <a:picLocks noChangeAspect="1"/>
          </p:cNvPicPr>
          <p:nvPr/>
        </p:nvPicPr>
        <p:blipFill>
          <a:blip r:embed="rId4"/>
          <a:stretch>
            <a:fillRect/>
          </a:stretch>
        </p:blipFill>
        <p:spPr>
          <a:xfrm>
            <a:off x="2625209" y="2530823"/>
            <a:ext cx="4172347" cy="2336514"/>
          </a:xfrm>
          <a:prstGeom prst="rect">
            <a:avLst/>
          </a:prstGeom>
        </p:spPr>
      </p:pic>
      <p:pic>
        <p:nvPicPr>
          <p:cNvPr id="4" name="Picture 3">
            <a:extLst>
              <a:ext uri="{FF2B5EF4-FFF2-40B4-BE49-F238E27FC236}">
                <a16:creationId xmlns:a16="http://schemas.microsoft.com/office/drawing/2014/main" id="{3E6B0499-59D0-48A5-A0C4-1FAEBBB15B27}"/>
              </a:ext>
            </a:extLst>
          </p:cNvPr>
          <p:cNvPicPr>
            <a:picLocks noChangeAspect="1"/>
          </p:cNvPicPr>
          <p:nvPr/>
        </p:nvPicPr>
        <p:blipFill>
          <a:blip r:embed="rId5"/>
          <a:stretch>
            <a:fillRect/>
          </a:stretch>
        </p:blipFill>
        <p:spPr>
          <a:xfrm>
            <a:off x="5614871" y="3877079"/>
            <a:ext cx="2863921" cy="2175692"/>
          </a:xfrm>
          <a:prstGeom prst="rect">
            <a:avLst/>
          </a:prstGeom>
        </p:spPr>
      </p:pic>
      <p:sp>
        <p:nvSpPr>
          <p:cNvPr id="10" name="Content Placeholder 9">
            <a:extLst>
              <a:ext uri="{FF2B5EF4-FFF2-40B4-BE49-F238E27FC236}">
                <a16:creationId xmlns:a16="http://schemas.microsoft.com/office/drawing/2014/main" id="{3FDA06F9-9CB3-45D7-B061-AB152390E47B}"/>
              </a:ext>
            </a:extLst>
          </p:cNvPr>
          <p:cNvSpPr>
            <a:spLocks noGrp="1"/>
          </p:cNvSpPr>
          <p:nvPr>
            <p:ph idx="1"/>
          </p:nvPr>
        </p:nvSpPr>
        <p:spPr>
          <a:xfrm>
            <a:off x="399689" y="1690535"/>
            <a:ext cx="8229600" cy="4495799"/>
          </a:xfrm>
        </p:spPr>
        <p:txBody>
          <a:bodyPr/>
          <a:lstStyle/>
          <a:p>
            <a:endParaRPr lang="en-US"/>
          </a:p>
          <a:p>
            <a:endParaRPr lang="en-US"/>
          </a:p>
          <a:p>
            <a:endParaRPr lang="en-US"/>
          </a:p>
          <a:p>
            <a:endParaRPr lang="en-US"/>
          </a:p>
          <a:p>
            <a:pPr marL="0" indent="0">
              <a:buNone/>
            </a:pPr>
            <a:endParaRPr lang="en-US" sz="1800"/>
          </a:p>
        </p:txBody>
      </p:sp>
      <p:sp>
        <p:nvSpPr>
          <p:cNvPr id="12" name="TextBox 11">
            <a:extLst>
              <a:ext uri="{FF2B5EF4-FFF2-40B4-BE49-F238E27FC236}">
                <a16:creationId xmlns:a16="http://schemas.microsoft.com/office/drawing/2014/main" id="{48AFC028-4B8A-4794-B103-AB4C3D66ED1D}"/>
              </a:ext>
            </a:extLst>
          </p:cNvPr>
          <p:cNvSpPr txBox="1"/>
          <p:nvPr/>
        </p:nvSpPr>
        <p:spPr>
          <a:xfrm>
            <a:off x="399689" y="3927228"/>
            <a:ext cx="853758" cy="369332"/>
          </a:xfrm>
          <a:prstGeom prst="rect">
            <a:avLst/>
          </a:prstGeom>
          <a:noFill/>
        </p:spPr>
        <p:txBody>
          <a:bodyPr wrap="square" rtlCol="0">
            <a:spAutoFit/>
          </a:bodyPr>
          <a:lstStyle/>
          <a:p>
            <a:r>
              <a:rPr lang="en-US"/>
              <a:t>RBDD</a:t>
            </a:r>
          </a:p>
        </p:txBody>
      </p:sp>
      <p:sp>
        <p:nvSpPr>
          <p:cNvPr id="13" name="TextBox 12">
            <a:extLst>
              <a:ext uri="{FF2B5EF4-FFF2-40B4-BE49-F238E27FC236}">
                <a16:creationId xmlns:a16="http://schemas.microsoft.com/office/drawing/2014/main" id="{084081A4-B3F5-4049-9AC4-9900E61A4869}"/>
              </a:ext>
            </a:extLst>
          </p:cNvPr>
          <p:cNvSpPr txBox="1"/>
          <p:nvPr/>
        </p:nvSpPr>
        <p:spPr>
          <a:xfrm>
            <a:off x="2625209" y="4758041"/>
            <a:ext cx="903922" cy="369332"/>
          </a:xfrm>
          <a:prstGeom prst="rect">
            <a:avLst/>
          </a:prstGeom>
          <a:noFill/>
        </p:spPr>
        <p:txBody>
          <a:bodyPr wrap="square" rtlCol="0">
            <a:spAutoFit/>
          </a:bodyPr>
          <a:lstStyle/>
          <a:p>
            <a:r>
              <a:rPr lang="en-US"/>
              <a:t>GCID</a:t>
            </a:r>
          </a:p>
        </p:txBody>
      </p:sp>
      <p:sp>
        <p:nvSpPr>
          <p:cNvPr id="14" name="TextBox 13">
            <a:extLst>
              <a:ext uri="{FF2B5EF4-FFF2-40B4-BE49-F238E27FC236}">
                <a16:creationId xmlns:a16="http://schemas.microsoft.com/office/drawing/2014/main" id="{F7F3D915-478E-47EB-AA63-5059E79E7262}"/>
              </a:ext>
            </a:extLst>
          </p:cNvPr>
          <p:cNvSpPr txBox="1"/>
          <p:nvPr/>
        </p:nvSpPr>
        <p:spPr>
          <a:xfrm>
            <a:off x="5567263" y="6123543"/>
            <a:ext cx="1212313" cy="369332"/>
          </a:xfrm>
          <a:prstGeom prst="rect">
            <a:avLst/>
          </a:prstGeom>
          <a:noFill/>
        </p:spPr>
        <p:txBody>
          <a:bodyPr wrap="square" rtlCol="0">
            <a:spAutoFit/>
          </a:bodyPr>
          <a:lstStyle/>
          <a:p>
            <a:r>
              <a:rPr lang="en-US"/>
              <a:t>RD 108</a:t>
            </a:r>
          </a:p>
        </p:txBody>
      </p:sp>
    </p:spTree>
    <p:extLst>
      <p:ext uri="{BB962C8B-B14F-4D97-AF65-F5344CB8AC3E}">
        <p14:creationId xmlns:p14="http://schemas.microsoft.com/office/powerpoint/2010/main" val="343207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a:xfrm>
            <a:off x="380082" y="136525"/>
            <a:ext cx="8229600" cy="1097280"/>
          </a:xfrm>
        </p:spPr>
        <p:txBody>
          <a:bodyPr/>
          <a:lstStyle/>
          <a:p>
            <a:r>
              <a:rPr lang="en-US"/>
              <a:t>Biological Rationale – </a:t>
            </a:r>
            <a:r>
              <a:rPr lang="en-US" sz="3200"/>
              <a:t>Bend Bridge Pulse flow</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a:xfrm>
            <a:off x="760287" y="2362202"/>
            <a:ext cx="8111447" cy="3555714"/>
          </a:xfrm>
        </p:spPr>
        <p:txBody>
          <a:bodyPr>
            <a:normAutofit lnSpcReduction="10000"/>
          </a:bodyPr>
          <a:lstStyle/>
          <a:p>
            <a:pPr marL="0" indent="0">
              <a:buNone/>
            </a:pPr>
            <a:r>
              <a:rPr lang="en-US" dirty="0"/>
              <a:t>•  Rich body of literature on the value or flood plains, side channels, and tributary streams as rearing habitat </a:t>
            </a:r>
          </a:p>
          <a:p>
            <a:pPr marL="0" indent="0">
              <a:buNone/>
            </a:pPr>
            <a:r>
              <a:rPr lang="en-US" dirty="0"/>
              <a:t>•  Recent literature on flow survival relationship for emigrating smolts (Michel et al. 2015, Henderson et al. 2018, Notch et al. 2020 )</a:t>
            </a:r>
          </a:p>
          <a:p>
            <a:pPr marL="0" indent="0">
              <a:buNone/>
            </a:pPr>
            <a:r>
              <a:rPr lang="en-US" dirty="0"/>
              <a:t>•  Recent literature on the importance of variability in the hydrograph, particularly in drier year, in survival of emigrating smolts (Michel et al. 2021, Hassrick et al. in prep)</a:t>
            </a:r>
          </a:p>
          <a:p>
            <a:pPr marL="0" indent="0">
              <a:buNone/>
            </a:pPr>
            <a:endParaRPr lang="en-US" dirty="0"/>
          </a:p>
        </p:txBody>
      </p:sp>
      <p:sp>
        <p:nvSpPr>
          <p:cNvPr id="6" name="Slide Number Placeholder 3">
            <a:extLst>
              <a:ext uri="{FF2B5EF4-FFF2-40B4-BE49-F238E27FC236}">
                <a16:creationId xmlns:a16="http://schemas.microsoft.com/office/drawing/2014/main" id="{56F34A89-E982-4E4C-AAFF-660B772E01BC}"/>
              </a:ext>
            </a:extLst>
          </p:cNvPr>
          <p:cNvSpPr txBox="1">
            <a:spLocks noGrp="1"/>
          </p:cNvSpPr>
          <p:nvPr>
            <p:ph type="ftr" sz="quarter" idx="11"/>
          </p:nvPr>
        </p:nvSpPr>
        <p:spPr>
          <a:xfrm>
            <a:off x="457200" y="63785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p:txBody>
          <a:bodyPr/>
          <a:lstStyle/>
          <a:p>
            <a:fld id="{83D12EE2-0A52-405F-9235-0A5D75AB581D}" type="slidenum">
              <a:rPr lang="en-US" smtClean="0"/>
              <a:pPr/>
              <a:t>8</a:t>
            </a:fld>
            <a:endParaRPr lang="en-US"/>
          </a:p>
        </p:txBody>
      </p:sp>
      <p:sp>
        <p:nvSpPr>
          <p:cNvPr id="2" name="TextBox 1">
            <a:extLst>
              <a:ext uri="{FF2B5EF4-FFF2-40B4-BE49-F238E27FC236}">
                <a16:creationId xmlns:a16="http://schemas.microsoft.com/office/drawing/2014/main" id="{C9770375-1C8F-49F6-951A-CC6EF2B8E70A}"/>
              </a:ext>
            </a:extLst>
          </p:cNvPr>
          <p:cNvSpPr txBox="1"/>
          <p:nvPr/>
        </p:nvSpPr>
        <p:spPr>
          <a:xfrm>
            <a:off x="220895" y="1542025"/>
            <a:ext cx="8034390" cy="523220"/>
          </a:xfrm>
          <a:prstGeom prst="rect">
            <a:avLst/>
          </a:prstGeom>
          <a:noFill/>
        </p:spPr>
        <p:txBody>
          <a:bodyPr wrap="square" rtlCol="0">
            <a:spAutoFit/>
          </a:bodyPr>
          <a:lstStyle/>
          <a:p>
            <a:r>
              <a:rPr lang="en-US" sz="2800" dirty="0"/>
              <a:t>Focus of April 9, 2021 workshop</a:t>
            </a:r>
          </a:p>
        </p:txBody>
      </p:sp>
    </p:spTree>
    <p:extLst>
      <p:ext uri="{BB962C8B-B14F-4D97-AF65-F5344CB8AC3E}">
        <p14:creationId xmlns:p14="http://schemas.microsoft.com/office/powerpoint/2010/main" val="427692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AE1D35-5D9F-4656-8638-289808B4D0B0}"/>
              </a:ext>
            </a:extLst>
          </p:cNvPr>
          <p:cNvSpPr>
            <a:spLocks noGrp="1"/>
          </p:cNvSpPr>
          <p:nvPr>
            <p:ph type="title"/>
          </p:nvPr>
        </p:nvSpPr>
        <p:spPr/>
        <p:txBody>
          <a:bodyPr/>
          <a:lstStyle/>
          <a:p>
            <a:r>
              <a:rPr lang="en-US"/>
              <a:t>Biological Rationale - </a:t>
            </a:r>
            <a:r>
              <a:rPr lang="en-US" sz="3200"/>
              <a:t>Bend Bridge Pulse flow</a:t>
            </a:r>
          </a:p>
        </p:txBody>
      </p:sp>
      <p:sp>
        <p:nvSpPr>
          <p:cNvPr id="8" name="Content Placeholder 7">
            <a:extLst>
              <a:ext uri="{FF2B5EF4-FFF2-40B4-BE49-F238E27FC236}">
                <a16:creationId xmlns:a16="http://schemas.microsoft.com/office/drawing/2014/main" id="{69123758-10FC-4333-8251-468CE996C6C3}"/>
              </a:ext>
            </a:extLst>
          </p:cNvPr>
          <p:cNvSpPr>
            <a:spLocks noGrp="1"/>
          </p:cNvSpPr>
          <p:nvPr>
            <p:ph idx="1"/>
          </p:nvPr>
        </p:nvSpPr>
        <p:spPr/>
        <p:txBody>
          <a:bodyPr>
            <a:normAutofit fontScale="92500"/>
          </a:bodyPr>
          <a:lstStyle/>
          <a:p>
            <a:pPr marL="0" indent="0">
              <a:buNone/>
            </a:pPr>
            <a:r>
              <a:rPr lang="en-US"/>
              <a:t>Challenges with existing literature</a:t>
            </a:r>
          </a:p>
          <a:p>
            <a:r>
              <a:rPr lang="en-US"/>
              <a:t>There isn’t a good metric to relate flow to survival through the rearing phase of the life cycle</a:t>
            </a:r>
          </a:p>
          <a:p>
            <a:r>
              <a:rPr lang="en-US"/>
              <a:t>The flow survival relationships presented in the literature (e.g. Michel 2015 and Henderson 2018) are based on a comparison of smolt survival in wet years and dry years. </a:t>
            </a:r>
          </a:p>
          <a:p>
            <a:r>
              <a:rPr lang="en-US"/>
              <a:t>Fish survive better in wet years, however, the application of these studies to within year operational decisions is limited</a:t>
            </a:r>
          </a:p>
          <a:p>
            <a:r>
              <a:rPr lang="en-US"/>
              <a:t>The literature on variability in the hydrograph (Michel et al. 2021 and Hassrick et al. in prep) appears more relevant to within year operations</a:t>
            </a:r>
          </a:p>
          <a:p>
            <a:endParaRPr lang="en-US"/>
          </a:p>
        </p:txBody>
      </p:sp>
      <p:sp>
        <p:nvSpPr>
          <p:cNvPr id="5" name="Slide Number Placeholder 2">
            <a:extLst>
              <a:ext uri="{FF2B5EF4-FFF2-40B4-BE49-F238E27FC236}">
                <a16:creationId xmlns:a16="http://schemas.microsoft.com/office/drawing/2014/main" id="{78C1F082-6C86-48F1-A32B-B6BD373821F6}"/>
              </a:ext>
            </a:extLst>
          </p:cNvPr>
          <p:cNvSpPr>
            <a:spLocks noGrp="1"/>
          </p:cNvSpPr>
          <p:nvPr>
            <p:ph type="sldNum" sz="quarter" idx="12"/>
          </p:nvPr>
        </p:nvSpPr>
        <p:spPr>
          <a:xfrm>
            <a:off x="6629400" y="6492875"/>
            <a:ext cx="2057400" cy="228600"/>
          </a:xfrm>
        </p:spPr>
        <p:txBody>
          <a:bodyPr/>
          <a:lstStyle/>
          <a:p>
            <a:fld id="{83D12EE2-0A52-405F-9235-0A5D75AB581D}" type="slidenum">
              <a:rPr lang="en-US" smtClean="0"/>
              <a:pPr/>
              <a:t>9</a:t>
            </a:fld>
            <a:endParaRPr lang="en-US"/>
          </a:p>
        </p:txBody>
      </p:sp>
      <p:sp>
        <p:nvSpPr>
          <p:cNvPr id="6" name="Slide Number Placeholder 3">
            <a:extLst>
              <a:ext uri="{FF2B5EF4-FFF2-40B4-BE49-F238E27FC236}">
                <a16:creationId xmlns:a16="http://schemas.microsoft.com/office/drawing/2014/main" id="{56F34A89-E982-4E4C-AAFF-660B772E01BC}"/>
              </a:ext>
            </a:extLst>
          </p:cNvPr>
          <p:cNvSpPr txBox="1">
            <a:spLocks noGrp="1"/>
          </p:cNvSpPr>
          <p:nvPr>
            <p:ph type="ftr" sz="quarter" idx="11"/>
          </p:nvPr>
        </p:nvSpPr>
        <p:spPr>
          <a:xfrm>
            <a:off x="457200" y="6492875"/>
            <a:ext cx="5334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prstClr val="black">
                    <a:tint val="75000"/>
                  </a:prstClr>
                </a:solidFill>
                <a:latin typeface="Arial" panose="020B0604020202020204" pitchFamily="34" charset="0"/>
                <a:cs typeface="Arial" panose="020B0604020202020204" pitchFamily="34" charset="0"/>
              </a:rPr>
              <a:t>Draft - Predecisional Working Document - For Discussion Purposes Only</a:t>
            </a:r>
          </a:p>
        </p:txBody>
      </p:sp>
    </p:spTree>
    <p:extLst>
      <p:ext uri="{BB962C8B-B14F-4D97-AF65-F5344CB8AC3E}">
        <p14:creationId xmlns:p14="http://schemas.microsoft.com/office/powerpoint/2010/main" val="1489813162"/>
      </p:ext>
    </p:extLst>
  </p:cSld>
  <p:clrMapOvr>
    <a:masterClrMapping/>
  </p:clrMapOvr>
</p:sld>
</file>

<file path=ppt/theme/theme1.xml><?xml version="1.0" encoding="utf-8"?>
<a:theme xmlns:a="http://schemas.openxmlformats.org/drawingml/2006/main" name="Sites Master 2021">
  <a:themeElements>
    <a:clrScheme name="Sites">
      <a:dk1>
        <a:srgbClr val="0A5F7D"/>
      </a:dk1>
      <a:lt1>
        <a:srgbClr val="FFFFFF"/>
      </a:lt1>
      <a:dk2>
        <a:srgbClr val="2C2C2D"/>
      </a:dk2>
      <a:lt2>
        <a:srgbClr val="FFFFFF"/>
      </a:lt2>
      <a:accent1>
        <a:srgbClr val="0A5F7D"/>
      </a:accent1>
      <a:accent2>
        <a:srgbClr val="067EBA"/>
      </a:accent2>
      <a:accent3>
        <a:srgbClr val="49A348"/>
      </a:accent3>
      <a:accent4>
        <a:srgbClr val="58595B"/>
      </a:accent4>
      <a:accent5>
        <a:srgbClr val="C2C4C6"/>
      </a:accent5>
      <a:accent6>
        <a:srgbClr val="76B043"/>
      </a:accent6>
      <a:hlink>
        <a:srgbClr val="067EBA"/>
      </a:hlink>
      <a:folHlink>
        <a:srgbClr val="0A5F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tes-Template.pptx" id="{32C8E2BE-DA7A-4D65-AF3F-DCF83C993E5D}" vid="{58A27C9D-D097-4236-87C6-6AA98CCC32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9F72D8CE3164E9E00598FF5FB7504" ma:contentTypeVersion="16" ma:contentTypeDescription="Create a new document." ma:contentTypeScope="" ma:versionID="ed6e46ea5ce0f3b3addca53e66f76780">
  <xsd:schema xmlns:xsd="http://www.w3.org/2001/XMLSchema" xmlns:xs="http://www.w3.org/2001/XMLSchema" xmlns:p="http://schemas.microsoft.com/office/2006/metadata/properties" xmlns:ns2="5b684c87-f0ae-43da-89ec-f872daee15c5" xmlns:ns3="d9320a93-a9f0-4135-97e0-380ac3311a04" targetNamespace="http://schemas.microsoft.com/office/2006/metadata/properties" ma:root="true" ma:fieldsID="161bd695c2c89c00e377405a4abdf06d" ns2:_="" ns3:_="">
    <xsd:import namespace="5b684c87-f0ae-43da-89ec-f872daee15c5"/>
    <xsd:import namespace="d9320a93-a9f0-4135-97e0-380ac3311a04"/>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84c87-f0ae-43da-89ec-f872daee1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b67e9b-c4e4-4b3c-a037-e57c4b497c8a"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20a93-a9f0-4135-97e0-380ac3311a0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f92a911-49a9-4262-9015-a0e2183af27b}" ma:internalName="TaxCatchAll" ma:showField="CatchAllData" ma:web="d9320a93-a9f0-4135-97e0-380ac3311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d9320a93-a9f0-4135-97e0-380ac3311a04">W2DYDCZSR3KP-599401305-18769</_dlc_DocId>
    <_dlc_DocIdUrl xmlns="d9320a93-a9f0-4135-97e0-380ac3311a04">
      <Url>https://sitesreservoirproject.sharepoint.com/EnvPlanning/_layouts/15/DocIdRedir.aspx?ID=W2DYDCZSR3KP-599401305-18769</Url>
      <Description>W2DYDCZSR3KP-599401305-18769</Description>
    </_dlc_DocIdUrl>
    <lcf76f155ced4ddcb4097134ff3c332f xmlns="5b684c87-f0ae-43da-89ec-f872daee15c5">
      <Terms xmlns="http://schemas.microsoft.com/office/infopath/2007/PartnerControls"/>
    </lcf76f155ced4ddcb4097134ff3c332f>
    <TaxCatchAll xmlns="d9320a93-a9f0-4135-97e0-380ac3311a04" xsi:nil="true"/>
  </documentManagement>
</p:properties>
</file>

<file path=customXml/itemProps1.xml><?xml version="1.0" encoding="utf-8"?>
<ds:datastoreItem xmlns:ds="http://schemas.openxmlformats.org/officeDocument/2006/customXml" ds:itemID="{F7EB14CF-41C0-4030-987A-933362C4BA17}"/>
</file>

<file path=customXml/itemProps2.xml><?xml version="1.0" encoding="utf-8"?>
<ds:datastoreItem xmlns:ds="http://schemas.openxmlformats.org/officeDocument/2006/customXml" ds:itemID="{B14975B7-8EB1-442C-8476-AA7998835FF3}">
  <ds:schemaRefs>
    <ds:schemaRef ds:uri="http://schemas.microsoft.com/sharepoint/events"/>
  </ds:schemaRefs>
</ds:datastoreItem>
</file>

<file path=customXml/itemProps3.xml><?xml version="1.0" encoding="utf-8"?>
<ds:datastoreItem xmlns:ds="http://schemas.openxmlformats.org/officeDocument/2006/customXml" ds:itemID="{87481229-8910-43AA-9A3B-CD7A5608F0B4}">
  <ds:schemaRefs>
    <ds:schemaRef ds:uri="http://schemas.microsoft.com/sharepoint/v3/contenttype/forms"/>
  </ds:schemaRefs>
</ds:datastoreItem>
</file>

<file path=customXml/itemProps4.xml><?xml version="1.0" encoding="utf-8"?>
<ds:datastoreItem xmlns:ds="http://schemas.openxmlformats.org/officeDocument/2006/customXml" ds:itemID="{A5A8770C-6A8E-4C38-8B98-1C3A50E04770}">
  <ds:schemaRefs>
    <ds:schemaRef ds:uri="88118597-65b5-4398-8033-28d70f3fee61"/>
    <ds:schemaRef ds:uri="d9320a93-a9f0-4135-97e0-380ac3311a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1944</Words>
  <Application>Microsoft Office PowerPoint</Application>
  <PresentationFormat>On-screen Show (4:3)</PresentationFormat>
  <Paragraphs>225</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vt:lpstr>
      <vt:lpstr>Jacobs Chronos</vt:lpstr>
      <vt:lpstr>Times New Roman</vt:lpstr>
      <vt:lpstr>Sites Master 2021</vt:lpstr>
      <vt:lpstr>Sites Project Joint Aquatic Workshop  </vt:lpstr>
      <vt:lpstr>Agenda</vt:lpstr>
      <vt:lpstr>Objectives and Approach</vt:lpstr>
      <vt:lpstr>General Comment Areas</vt:lpstr>
      <vt:lpstr> Rationale </vt:lpstr>
      <vt:lpstr>Rationale – Regulatory Framework</vt:lpstr>
      <vt:lpstr>Biological Rationale – existing standards</vt:lpstr>
      <vt:lpstr>Biological Rationale – Bend Bridge Pulse flow</vt:lpstr>
      <vt:lpstr>Biological Rationale - Bend Bridge Pulse flow</vt:lpstr>
      <vt:lpstr>Biological Rationale – Operations </vt:lpstr>
      <vt:lpstr>Biological Rationale – How to Assess Impacts to Rearing Habitat? </vt:lpstr>
      <vt:lpstr>Exchanges and Upper Sacramento Temperatures</vt:lpstr>
      <vt:lpstr>Exchanges and Temperatures Upper Sac</vt:lpstr>
      <vt:lpstr>Exchanges and Benefits</vt:lpstr>
      <vt:lpstr>Exchanges and Temperatures</vt:lpstr>
      <vt:lpstr>Exchanges and Temperatures</vt:lpstr>
      <vt:lpstr>Exchanges and Temperatures</vt:lpstr>
      <vt:lpstr>Next Steps</vt:lpstr>
      <vt:lpstr>PowerPoint Presentation</vt:lpstr>
      <vt:lpstr>Sites Project Diversion Criteria</vt:lpstr>
      <vt:lpstr>Riverscape Level – Henderson et al. (2018)</vt:lpstr>
      <vt:lpstr>Factors That Affect Winter Run Survival</vt:lpstr>
      <vt:lpstr>Riverscape Level – Hassrick et al. (in prep)</vt:lpstr>
      <vt:lpstr>Nonlinear Flow-Survival - Michel et al. (2021)</vt:lpstr>
      <vt:lpstr>Nonlinear Flow-Survival - Michel et al. (2021)</vt:lpstr>
      <vt:lpstr>CalSim Average Annual Flow at Wilkins Slough Wet Year v. Dry Year</vt:lpstr>
      <vt:lpstr>Sacramento River Flow at Wilkins Slough December - March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Sites Project Joint Aquatic Workshop  </dc:title>
  <dc:creator>Spranza, John</dc:creator>
  <cp:lastModifiedBy>Spranza, John</cp:lastModifiedBy>
  <cp:revision>1</cp:revision>
  <dcterms:created xsi:type="dcterms:W3CDTF">2021-04-08T22:20:44Z</dcterms:created>
  <dcterms:modified xsi:type="dcterms:W3CDTF">2021-05-14T15:23:30Z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0x01010013C9F72D8CE3164E9E00598FF5FB7504</vt:lpwstr>
  </property>
  <property fmtid="{D5CDD505-2E9C-101B-9397-08002B2CF9AE}" pid="3" name="_dlc_DocIdItemGuid">
    <vt:lpwstr>a647c655-dfb5-47b2-92a2-5f48e9770be5</vt:lpwstr>
  </property>
  <property fmtid="{D5CDD505-2E9C-101B-9397-08002B2CF9AE}" pid="4" name="MediaServiceImageTags">
    <vt:lpwstr/>
  </property>
</Properties>
</file>